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4" r:id="rId4"/>
    <p:sldId id="258" r:id="rId5"/>
    <p:sldId id="262" r:id="rId6"/>
    <p:sldId id="263" r:id="rId7"/>
    <p:sldId id="264" r:id="rId8"/>
    <p:sldId id="265" r:id="rId9"/>
    <p:sldId id="276" r:id="rId10"/>
    <p:sldId id="286" r:id="rId11"/>
    <p:sldId id="287" r:id="rId12"/>
    <p:sldId id="285" r:id="rId13"/>
    <p:sldId id="266" r:id="rId14"/>
    <p:sldId id="291" r:id="rId15"/>
    <p:sldId id="292" r:id="rId16"/>
    <p:sldId id="293" r:id="rId17"/>
    <p:sldId id="267" r:id="rId18"/>
    <p:sldId id="269" r:id="rId19"/>
    <p:sldId id="289" r:id="rId20"/>
    <p:sldId id="290" r:id="rId21"/>
    <p:sldId id="288" r:id="rId22"/>
    <p:sldId id="270" r:id="rId23"/>
    <p:sldId id="271" r:id="rId24"/>
    <p:sldId id="272" r:id="rId25"/>
    <p:sldId id="278" r:id="rId26"/>
    <p:sldId id="29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66" d="100"/>
          <a:sy n="66" d="100"/>
        </p:scale>
        <p:origin x="3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79545-78E9-44D7-A069-35A0CAEDA38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4EA1223-67A2-4A76-B7BA-75358A8549C1}">
      <dgm:prSet phldrT="[文本]"/>
      <dgm:spPr>
        <a:effectLst/>
      </dgm:spPr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C36320-7B34-438F-8AFA-9FC1260B7483}" type="par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93D155A2-B98F-40FB-8A7A-568FB25DCD8E}" type="sib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18E189D7-CB76-4014-A929-BF0C1B73D578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B5FCE6-3C8D-49B8-894E-4843FB710086}" type="par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9AA2170E-D946-4230-BBCF-64D848533FD7}" type="sib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6DF4865C-AD7D-4804-85CF-64389FCECFB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44C2C7-457E-44BC-B969-34B7EA96BDFF}" type="par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6B3A8144-65CD-4604-A6B6-6343C3C87818}" type="sib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C13D87D5-2049-4899-AD7F-D6FABB81DDB5}">
      <dgm:prSet phldrT="[文本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资源电子化对文献检索与管理的影响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D0CF5A-12D7-4230-A032-32E70E4A0BAD}" type="par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13C6432A-482C-48FC-9E84-2F686EACF5BA}" type="sib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81699118-69AD-4B32-A286-02D38C10A71E}" type="pres">
      <dgm:prSet presAssocID="{E0479545-78E9-44D7-A069-35A0CAEDA3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8CCCD5F1-8A87-4563-B938-51BB52D334F4}" type="pres">
      <dgm:prSet presAssocID="{E0479545-78E9-44D7-A069-35A0CAEDA38D}" presName="Name1" presStyleCnt="0"/>
      <dgm:spPr/>
    </dgm:pt>
    <dgm:pt modelId="{2B1347A7-5245-41AD-9BA6-941899A3FEC1}" type="pres">
      <dgm:prSet presAssocID="{E0479545-78E9-44D7-A069-35A0CAEDA38D}" presName="cycle" presStyleCnt="0"/>
      <dgm:spPr/>
    </dgm:pt>
    <dgm:pt modelId="{5A19641A-77A5-4AF5-8289-D611B789DF29}" type="pres">
      <dgm:prSet presAssocID="{E0479545-78E9-44D7-A069-35A0CAEDA38D}" presName="srcNode" presStyleLbl="node1" presStyleIdx="0" presStyleCnt="4"/>
      <dgm:spPr/>
    </dgm:pt>
    <dgm:pt modelId="{95D81669-3676-468B-8906-82B8183E7973}" type="pres">
      <dgm:prSet presAssocID="{E0479545-78E9-44D7-A069-35A0CAEDA38D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667ABE3-2CC1-43D6-85BB-B8FAE02DD95F}" type="pres">
      <dgm:prSet presAssocID="{E0479545-78E9-44D7-A069-35A0CAEDA38D}" presName="extraNode" presStyleLbl="node1" presStyleIdx="0" presStyleCnt="4"/>
      <dgm:spPr/>
    </dgm:pt>
    <dgm:pt modelId="{470BAE12-4A7F-44C4-B821-37114526D91D}" type="pres">
      <dgm:prSet presAssocID="{E0479545-78E9-44D7-A069-35A0CAEDA38D}" presName="dstNode" presStyleLbl="node1" presStyleIdx="0" presStyleCnt="4"/>
      <dgm:spPr/>
    </dgm:pt>
    <dgm:pt modelId="{42A952FE-9C44-4E15-8259-715C546162BC}" type="pres">
      <dgm:prSet presAssocID="{C13D87D5-2049-4899-AD7F-D6FABB81DDB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2165C3-6859-4EE7-A2AF-4C5986899C3C}" type="pres">
      <dgm:prSet presAssocID="{C13D87D5-2049-4899-AD7F-D6FABB81DDB5}" presName="accent_1" presStyleCnt="0"/>
      <dgm:spPr/>
    </dgm:pt>
    <dgm:pt modelId="{768BF72C-9433-4379-B112-13277FB0BD5F}" type="pres">
      <dgm:prSet presAssocID="{C13D87D5-2049-4899-AD7F-D6FABB81DDB5}" presName="accentRepeatNode" presStyleLbl="solidFgAcc1" presStyleIdx="0" presStyleCnt="4"/>
      <dgm:spPr/>
    </dgm:pt>
    <dgm:pt modelId="{015DA837-57E0-48D3-AC21-20A14BA7E231}" type="pres">
      <dgm:prSet presAssocID="{54EA1223-67A2-4A76-B7BA-75358A8549C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95C55-9966-4D37-8C9F-8FD852638FBA}" type="pres">
      <dgm:prSet presAssocID="{54EA1223-67A2-4A76-B7BA-75358A8549C1}" presName="accent_2" presStyleCnt="0"/>
      <dgm:spPr/>
    </dgm:pt>
    <dgm:pt modelId="{96EF7319-8828-4EC0-9696-270F021ABFA2}" type="pres">
      <dgm:prSet presAssocID="{54EA1223-67A2-4A76-B7BA-75358A8549C1}" presName="accentRepeatNode" presStyleLbl="solidFgAcc1" presStyleIdx="1" presStyleCnt="4"/>
      <dgm:spPr/>
    </dgm:pt>
    <dgm:pt modelId="{0E7351B5-B16A-4EC6-8154-BAF693F9ABA5}" type="pres">
      <dgm:prSet presAssocID="{18E189D7-CB76-4014-A929-BF0C1B73D5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7C5C08-E9A1-438B-A926-389138C092E7}" type="pres">
      <dgm:prSet presAssocID="{18E189D7-CB76-4014-A929-BF0C1B73D578}" presName="accent_3" presStyleCnt="0"/>
      <dgm:spPr/>
    </dgm:pt>
    <dgm:pt modelId="{8C6CC38B-5C83-4175-8EA6-06E56D0BF8C4}" type="pres">
      <dgm:prSet presAssocID="{18E189D7-CB76-4014-A929-BF0C1B73D578}" presName="accentRepeatNode" presStyleLbl="solidFgAcc1" presStyleIdx="2" presStyleCnt="4"/>
      <dgm:spPr/>
    </dgm:pt>
    <dgm:pt modelId="{FC93ADAF-7101-4388-AE49-6BE9A81A4101}" type="pres">
      <dgm:prSet presAssocID="{6DF4865C-AD7D-4804-85CF-64389FCECFB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BEF779-4531-4CAC-88AA-FCF19F8C1978}" type="pres">
      <dgm:prSet presAssocID="{6DF4865C-AD7D-4804-85CF-64389FCECFB9}" presName="accent_4" presStyleCnt="0"/>
      <dgm:spPr/>
    </dgm:pt>
    <dgm:pt modelId="{F86890B6-4EC3-497E-9EFF-C751DD032560}" type="pres">
      <dgm:prSet presAssocID="{6DF4865C-AD7D-4804-85CF-64389FCECFB9}" presName="accentRepeatNode" presStyleLbl="solidFgAcc1" presStyleIdx="3" presStyleCnt="4"/>
      <dgm:spPr/>
    </dgm:pt>
  </dgm:ptLst>
  <dgm:cxnLst>
    <dgm:cxn modelId="{C2324CD8-B79E-442A-90FC-B125BD8ABFE4}" type="presOf" srcId="{C13D87D5-2049-4899-AD7F-D6FABB81DDB5}" destId="{42A952FE-9C44-4E15-8259-715C546162BC}" srcOrd="0" destOrd="0" presId="urn:microsoft.com/office/officeart/2008/layout/VerticalCurvedList"/>
    <dgm:cxn modelId="{240950C9-DBC0-409B-9D99-03BE6B6AE952}" srcId="{E0479545-78E9-44D7-A069-35A0CAEDA38D}" destId="{18E189D7-CB76-4014-A929-BF0C1B73D578}" srcOrd="2" destOrd="0" parTransId="{D4B5FCE6-3C8D-49B8-894E-4843FB710086}" sibTransId="{9AA2170E-D946-4230-BBCF-64D848533FD7}"/>
    <dgm:cxn modelId="{C1A85CA3-49E0-46F4-B956-1DE4A62EF5A4}" srcId="{E0479545-78E9-44D7-A069-35A0CAEDA38D}" destId="{C13D87D5-2049-4899-AD7F-D6FABB81DDB5}" srcOrd="0" destOrd="0" parTransId="{6DD0CF5A-12D7-4230-A032-32E70E4A0BAD}" sibTransId="{13C6432A-482C-48FC-9E84-2F686EACF5BA}"/>
    <dgm:cxn modelId="{09EAE422-CC98-4398-A928-2AA842049ADE}" type="presOf" srcId="{6DF4865C-AD7D-4804-85CF-64389FCECFB9}" destId="{FC93ADAF-7101-4388-AE49-6BE9A81A4101}" srcOrd="0" destOrd="0" presId="urn:microsoft.com/office/officeart/2008/layout/VerticalCurvedList"/>
    <dgm:cxn modelId="{41431688-2E1C-4AB1-A27A-E4918CF69C16}" type="presOf" srcId="{13C6432A-482C-48FC-9E84-2F686EACF5BA}" destId="{95D81669-3676-468B-8906-82B8183E7973}" srcOrd="0" destOrd="0" presId="urn:microsoft.com/office/officeart/2008/layout/VerticalCurvedList"/>
    <dgm:cxn modelId="{EC6F69CF-FE0B-45E7-8B7B-26CC597F73B2}" type="presOf" srcId="{E0479545-78E9-44D7-A069-35A0CAEDA38D}" destId="{81699118-69AD-4B32-A286-02D38C10A71E}" srcOrd="0" destOrd="0" presId="urn:microsoft.com/office/officeart/2008/layout/VerticalCurvedList"/>
    <dgm:cxn modelId="{37B4ECFB-C07F-455C-BC3B-0F9FE809E294}" type="presOf" srcId="{54EA1223-67A2-4A76-B7BA-75358A8549C1}" destId="{015DA837-57E0-48D3-AC21-20A14BA7E231}" srcOrd="0" destOrd="0" presId="urn:microsoft.com/office/officeart/2008/layout/VerticalCurvedList"/>
    <dgm:cxn modelId="{0DA9F3EB-9598-469D-9BA7-7B81EA0E3358}" srcId="{E0479545-78E9-44D7-A069-35A0CAEDA38D}" destId="{54EA1223-67A2-4A76-B7BA-75358A8549C1}" srcOrd="1" destOrd="0" parTransId="{EBC36320-7B34-438F-8AFA-9FC1260B7483}" sibTransId="{93D155A2-B98F-40FB-8A7A-568FB25DCD8E}"/>
    <dgm:cxn modelId="{6B9319E0-4BB8-47FC-9ACB-283B7962811E}" type="presOf" srcId="{18E189D7-CB76-4014-A929-BF0C1B73D578}" destId="{0E7351B5-B16A-4EC6-8154-BAF693F9ABA5}" srcOrd="0" destOrd="0" presId="urn:microsoft.com/office/officeart/2008/layout/VerticalCurvedList"/>
    <dgm:cxn modelId="{8684E73A-5F46-492F-84B9-029C96C6C8BA}" srcId="{E0479545-78E9-44D7-A069-35A0CAEDA38D}" destId="{6DF4865C-AD7D-4804-85CF-64389FCECFB9}" srcOrd="3" destOrd="0" parTransId="{0444C2C7-457E-44BC-B969-34B7EA96BDFF}" sibTransId="{6B3A8144-65CD-4604-A6B6-6343C3C87818}"/>
    <dgm:cxn modelId="{C2185AF6-4FB4-44E4-A00F-30C4B375AACF}" type="presParOf" srcId="{81699118-69AD-4B32-A286-02D38C10A71E}" destId="{8CCCD5F1-8A87-4563-B938-51BB52D334F4}" srcOrd="0" destOrd="0" presId="urn:microsoft.com/office/officeart/2008/layout/VerticalCurvedList"/>
    <dgm:cxn modelId="{8FD25A49-B9CC-4397-BC07-5CA7BE151CD3}" type="presParOf" srcId="{8CCCD5F1-8A87-4563-B938-51BB52D334F4}" destId="{2B1347A7-5245-41AD-9BA6-941899A3FEC1}" srcOrd="0" destOrd="0" presId="urn:microsoft.com/office/officeart/2008/layout/VerticalCurvedList"/>
    <dgm:cxn modelId="{A811636E-2EC1-4F97-9446-1EC342B7C2A2}" type="presParOf" srcId="{2B1347A7-5245-41AD-9BA6-941899A3FEC1}" destId="{5A19641A-77A5-4AF5-8289-D611B789DF29}" srcOrd="0" destOrd="0" presId="urn:microsoft.com/office/officeart/2008/layout/VerticalCurvedList"/>
    <dgm:cxn modelId="{CE07FFFE-B76D-4EAD-9F0D-37106293A158}" type="presParOf" srcId="{2B1347A7-5245-41AD-9BA6-941899A3FEC1}" destId="{95D81669-3676-468B-8906-82B8183E7973}" srcOrd="1" destOrd="0" presId="urn:microsoft.com/office/officeart/2008/layout/VerticalCurvedList"/>
    <dgm:cxn modelId="{63C57A96-60AC-43A6-A3A7-3E7DC1B39DFB}" type="presParOf" srcId="{2B1347A7-5245-41AD-9BA6-941899A3FEC1}" destId="{A667ABE3-2CC1-43D6-85BB-B8FAE02DD95F}" srcOrd="2" destOrd="0" presId="urn:microsoft.com/office/officeart/2008/layout/VerticalCurvedList"/>
    <dgm:cxn modelId="{B8D50150-33AA-4D49-AADD-09384F8B5285}" type="presParOf" srcId="{2B1347A7-5245-41AD-9BA6-941899A3FEC1}" destId="{470BAE12-4A7F-44C4-B821-37114526D91D}" srcOrd="3" destOrd="0" presId="urn:microsoft.com/office/officeart/2008/layout/VerticalCurvedList"/>
    <dgm:cxn modelId="{FAFFC64B-F8A9-4F17-AA87-39C9874C9F72}" type="presParOf" srcId="{8CCCD5F1-8A87-4563-B938-51BB52D334F4}" destId="{42A952FE-9C44-4E15-8259-715C546162BC}" srcOrd="1" destOrd="0" presId="urn:microsoft.com/office/officeart/2008/layout/VerticalCurvedList"/>
    <dgm:cxn modelId="{8C310C8F-8D89-47BB-87CF-E8BA6E6AA13B}" type="presParOf" srcId="{8CCCD5F1-8A87-4563-B938-51BB52D334F4}" destId="{C22165C3-6859-4EE7-A2AF-4C5986899C3C}" srcOrd="2" destOrd="0" presId="urn:microsoft.com/office/officeart/2008/layout/VerticalCurvedList"/>
    <dgm:cxn modelId="{439E2330-AA81-4968-AAFF-7979C266F743}" type="presParOf" srcId="{C22165C3-6859-4EE7-A2AF-4C5986899C3C}" destId="{768BF72C-9433-4379-B112-13277FB0BD5F}" srcOrd="0" destOrd="0" presId="urn:microsoft.com/office/officeart/2008/layout/VerticalCurvedList"/>
    <dgm:cxn modelId="{4E098497-DD04-4B06-8F9B-0294196CBEF6}" type="presParOf" srcId="{8CCCD5F1-8A87-4563-B938-51BB52D334F4}" destId="{015DA837-57E0-48D3-AC21-20A14BA7E231}" srcOrd="3" destOrd="0" presId="urn:microsoft.com/office/officeart/2008/layout/VerticalCurvedList"/>
    <dgm:cxn modelId="{F3B9EFB8-518E-413C-BF94-9238D5F08B98}" type="presParOf" srcId="{8CCCD5F1-8A87-4563-B938-51BB52D334F4}" destId="{AC995C55-9966-4D37-8C9F-8FD852638FBA}" srcOrd="4" destOrd="0" presId="urn:microsoft.com/office/officeart/2008/layout/VerticalCurvedList"/>
    <dgm:cxn modelId="{DDDD54A0-6756-4EE0-9775-DDD1E6593422}" type="presParOf" srcId="{AC995C55-9966-4D37-8C9F-8FD852638FBA}" destId="{96EF7319-8828-4EC0-9696-270F021ABFA2}" srcOrd="0" destOrd="0" presId="urn:microsoft.com/office/officeart/2008/layout/VerticalCurvedList"/>
    <dgm:cxn modelId="{4FD922A9-A603-49EF-B8C3-07E8A1E31542}" type="presParOf" srcId="{8CCCD5F1-8A87-4563-B938-51BB52D334F4}" destId="{0E7351B5-B16A-4EC6-8154-BAF693F9ABA5}" srcOrd="5" destOrd="0" presId="urn:microsoft.com/office/officeart/2008/layout/VerticalCurvedList"/>
    <dgm:cxn modelId="{A7AF91CC-A5AC-4F5C-8D70-7255F81BF35F}" type="presParOf" srcId="{8CCCD5F1-8A87-4563-B938-51BB52D334F4}" destId="{457C5C08-E9A1-438B-A926-389138C092E7}" srcOrd="6" destOrd="0" presId="urn:microsoft.com/office/officeart/2008/layout/VerticalCurvedList"/>
    <dgm:cxn modelId="{7DD1AE02-92DE-4005-80B9-8EECAB81560E}" type="presParOf" srcId="{457C5C08-E9A1-438B-A926-389138C092E7}" destId="{8C6CC38B-5C83-4175-8EA6-06E56D0BF8C4}" srcOrd="0" destOrd="0" presId="urn:microsoft.com/office/officeart/2008/layout/VerticalCurvedList"/>
    <dgm:cxn modelId="{20EB67E4-DFF7-44B5-898A-D6C9C767E089}" type="presParOf" srcId="{8CCCD5F1-8A87-4563-B938-51BB52D334F4}" destId="{FC93ADAF-7101-4388-AE49-6BE9A81A4101}" srcOrd="7" destOrd="0" presId="urn:microsoft.com/office/officeart/2008/layout/VerticalCurvedList"/>
    <dgm:cxn modelId="{537C7911-778F-4EC7-8F02-D3A487C051C3}" type="presParOf" srcId="{8CCCD5F1-8A87-4563-B938-51BB52D334F4}" destId="{0EBEF779-4531-4CAC-88AA-FCF19F8C1978}" srcOrd="8" destOrd="0" presId="urn:microsoft.com/office/officeart/2008/layout/VerticalCurvedList"/>
    <dgm:cxn modelId="{3FB90598-5249-4848-B051-41AF0B94BC0D}" type="presParOf" srcId="{0EBEF779-4531-4CAC-88AA-FCF19F8C1978}" destId="{F86890B6-4EC3-497E-9EFF-C751DD0325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B5AC22-A3C9-46C7-8BC5-48FEDB62A84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6A6E3546-804F-4A06-9A87-DDFCD0CBCFB3}">
      <dgm:prSet phldrT="[文本]"/>
      <dgm:spPr/>
      <dgm:t>
        <a:bodyPr/>
        <a:lstStyle/>
        <a:p>
          <a:r>
            <a:rPr lang="zh-CN" altLang="en-US" dirty="0" smtClean="0"/>
            <a:t>多国语言模板</a:t>
          </a:r>
          <a:endParaRPr lang="zh-CN" altLang="en-US" dirty="0"/>
        </a:p>
      </dgm:t>
    </dgm:pt>
    <dgm:pt modelId="{52CF2FE4-92DA-4CDF-90A0-D8E9B0C4DA26}" type="parTrans" cxnId="{BDC93E69-4753-42DA-ADA3-0E57F89EE7DC}">
      <dgm:prSet/>
      <dgm:spPr/>
      <dgm:t>
        <a:bodyPr/>
        <a:lstStyle/>
        <a:p>
          <a:endParaRPr lang="zh-CN" altLang="en-US"/>
        </a:p>
      </dgm:t>
    </dgm:pt>
    <dgm:pt modelId="{0C79F884-0C2D-4BFA-88D8-7C6302EC17F9}" type="sibTrans" cxnId="{BDC93E69-4753-42DA-ADA3-0E57F89EE7DC}">
      <dgm:prSet/>
      <dgm:spPr/>
      <dgm:t>
        <a:bodyPr/>
        <a:lstStyle/>
        <a:p>
          <a:endParaRPr lang="zh-CN" altLang="en-US"/>
        </a:p>
      </dgm:t>
    </dgm:pt>
    <dgm:pt modelId="{B0CAF3F6-E2B2-40A5-8648-15E3F8DCDC40}">
      <dgm:prSet phldrT="[文本]"/>
      <dgm:spPr/>
      <dgm:t>
        <a:bodyPr/>
        <a:lstStyle/>
        <a:p>
          <a:r>
            <a:rPr lang="zh-CN" altLang="en-US" dirty="0" smtClean="0"/>
            <a:t>多种输出样式</a:t>
          </a:r>
          <a:endParaRPr lang="zh-CN" altLang="en-US" dirty="0"/>
        </a:p>
      </dgm:t>
    </dgm:pt>
    <dgm:pt modelId="{D043D1DD-BFC4-4BB7-86E5-609379E0EFA0}" type="parTrans" cxnId="{D779696C-879B-4E39-8CC0-581B971D30CF}">
      <dgm:prSet/>
      <dgm:spPr/>
      <dgm:t>
        <a:bodyPr/>
        <a:lstStyle/>
        <a:p>
          <a:endParaRPr lang="zh-CN" altLang="en-US"/>
        </a:p>
      </dgm:t>
    </dgm:pt>
    <dgm:pt modelId="{435B2ED4-5EF1-4EB1-AF57-A405035D3732}" type="sibTrans" cxnId="{D779696C-879B-4E39-8CC0-581B971D30CF}">
      <dgm:prSet/>
      <dgm:spPr/>
      <dgm:t>
        <a:bodyPr/>
        <a:lstStyle/>
        <a:p>
          <a:endParaRPr lang="zh-CN" altLang="en-US"/>
        </a:p>
      </dgm:t>
    </dgm:pt>
    <dgm:pt modelId="{BDA5749E-7495-44C8-9E1E-B32E6969D3FC}">
      <dgm:prSet phldrT="[文本]" custT="1"/>
      <dgm:spPr/>
      <dgm:t>
        <a:bodyPr/>
        <a:lstStyle/>
        <a:p>
          <a:r>
            <a:rPr lang="en-US" altLang="zh-CN" sz="3200" dirty="0" smtClean="0"/>
            <a:t>MS/WPS</a:t>
          </a:r>
        </a:p>
        <a:p>
          <a:r>
            <a:rPr lang="zh-CN" altLang="en-US" sz="3200" dirty="0" smtClean="0"/>
            <a:t>写作插件</a:t>
          </a:r>
          <a:endParaRPr lang="zh-CN" altLang="en-US" sz="3200" dirty="0"/>
        </a:p>
      </dgm:t>
    </dgm:pt>
    <dgm:pt modelId="{8B85C918-9F87-4544-A8DD-EEBD7337BF0D}" type="parTrans" cxnId="{F3102113-38F3-48FC-924B-5992041B9509}">
      <dgm:prSet/>
      <dgm:spPr/>
      <dgm:t>
        <a:bodyPr/>
        <a:lstStyle/>
        <a:p>
          <a:endParaRPr lang="zh-CN" altLang="en-US"/>
        </a:p>
      </dgm:t>
    </dgm:pt>
    <dgm:pt modelId="{CB1C40A9-7B3B-4316-8630-FCFE1DF9C74D}" type="sibTrans" cxnId="{F3102113-38F3-48FC-924B-5992041B9509}">
      <dgm:prSet/>
      <dgm:spPr/>
      <dgm:t>
        <a:bodyPr/>
        <a:lstStyle/>
        <a:p>
          <a:endParaRPr lang="zh-CN" altLang="en-US"/>
        </a:p>
      </dgm:t>
    </dgm:pt>
    <dgm:pt modelId="{9470F9F7-757F-4EFC-9196-B7E26BF23219}">
      <dgm:prSet phldrT="[文本]"/>
      <dgm:spPr/>
      <dgm:t>
        <a:bodyPr/>
        <a:lstStyle/>
        <a:p>
          <a:r>
            <a:rPr lang="en-US" altLang="zh-CN" dirty="0" err="1" smtClean="0"/>
            <a:t>Tex</a:t>
          </a:r>
          <a:endParaRPr lang="en-US" altLang="zh-CN" dirty="0" smtClean="0"/>
        </a:p>
        <a:p>
          <a:r>
            <a:rPr lang="zh-CN" altLang="en-US" dirty="0" smtClean="0"/>
            <a:t>输出</a:t>
          </a:r>
          <a:endParaRPr lang="zh-CN" altLang="en-US" dirty="0"/>
        </a:p>
      </dgm:t>
    </dgm:pt>
    <dgm:pt modelId="{C7C33EA9-7B43-4FFD-974D-DA170D9671FA}" type="parTrans" cxnId="{AEB8CF10-90CA-45AF-828F-93166EA92E71}">
      <dgm:prSet/>
      <dgm:spPr/>
      <dgm:t>
        <a:bodyPr/>
        <a:lstStyle/>
        <a:p>
          <a:endParaRPr lang="zh-CN" altLang="en-US"/>
        </a:p>
      </dgm:t>
    </dgm:pt>
    <dgm:pt modelId="{3DE6C13D-B01B-41A4-AD79-1DABCA023F94}" type="sibTrans" cxnId="{AEB8CF10-90CA-45AF-828F-93166EA92E71}">
      <dgm:prSet/>
      <dgm:spPr/>
      <dgm:t>
        <a:bodyPr/>
        <a:lstStyle/>
        <a:p>
          <a:endParaRPr lang="zh-CN" altLang="en-US"/>
        </a:p>
      </dgm:t>
    </dgm:pt>
    <dgm:pt modelId="{87CD263D-D57D-45F1-A0D3-D2666204354C}" type="pres">
      <dgm:prSet presAssocID="{95B5AC22-A3C9-46C7-8BC5-48FEDB62A84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D6E5BAA-C10F-4ACF-A290-9357522DAEDA}" type="pres">
      <dgm:prSet presAssocID="{95B5AC22-A3C9-46C7-8BC5-48FEDB62A843}" presName="diamond" presStyleLbl="bgShp" presStyleIdx="0" presStyleCnt="1"/>
      <dgm:spPr/>
    </dgm:pt>
    <dgm:pt modelId="{F1A6AB65-AD60-44FD-86FE-27334837CC32}" type="pres">
      <dgm:prSet presAssocID="{95B5AC22-A3C9-46C7-8BC5-48FEDB62A84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D14DDF-861D-43CF-9AA0-B9B94F016ED7}" type="pres">
      <dgm:prSet presAssocID="{95B5AC22-A3C9-46C7-8BC5-48FEDB62A84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F1627F-7278-47EB-89B8-93BC39A9A7CD}" type="pres">
      <dgm:prSet presAssocID="{95B5AC22-A3C9-46C7-8BC5-48FEDB62A84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35A00A-A9D9-4AB1-BB6D-138785488805}" type="pres">
      <dgm:prSet presAssocID="{95B5AC22-A3C9-46C7-8BC5-48FEDB62A84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779696C-879B-4E39-8CC0-581B971D30CF}" srcId="{95B5AC22-A3C9-46C7-8BC5-48FEDB62A843}" destId="{B0CAF3F6-E2B2-40A5-8648-15E3F8DCDC40}" srcOrd="1" destOrd="0" parTransId="{D043D1DD-BFC4-4BB7-86E5-609379E0EFA0}" sibTransId="{435B2ED4-5EF1-4EB1-AF57-A405035D3732}"/>
    <dgm:cxn modelId="{F3102113-38F3-48FC-924B-5992041B9509}" srcId="{95B5AC22-A3C9-46C7-8BC5-48FEDB62A843}" destId="{BDA5749E-7495-44C8-9E1E-B32E6969D3FC}" srcOrd="2" destOrd="0" parTransId="{8B85C918-9F87-4544-A8DD-EEBD7337BF0D}" sibTransId="{CB1C40A9-7B3B-4316-8630-FCFE1DF9C74D}"/>
    <dgm:cxn modelId="{AEB8CF10-90CA-45AF-828F-93166EA92E71}" srcId="{95B5AC22-A3C9-46C7-8BC5-48FEDB62A843}" destId="{9470F9F7-757F-4EFC-9196-B7E26BF23219}" srcOrd="3" destOrd="0" parTransId="{C7C33EA9-7B43-4FFD-974D-DA170D9671FA}" sibTransId="{3DE6C13D-B01B-41A4-AD79-1DABCA023F94}"/>
    <dgm:cxn modelId="{6BE69699-0F80-46F5-9E17-C9A5ED0708AB}" type="presOf" srcId="{6A6E3546-804F-4A06-9A87-DDFCD0CBCFB3}" destId="{F1A6AB65-AD60-44FD-86FE-27334837CC32}" srcOrd="0" destOrd="0" presId="urn:microsoft.com/office/officeart/2005/8/layout/matrix3"/>
    <dgm:cxn modelId="{BDC93E69-4753-42DA-ADA3-0E57F89EE7DC}" srcId="{95B5AC22-A3C9-46C7-8BC5-48FEDB62A843}" destId="{6A6E3546-804F-4A06-9A87-DDFCD0CBCFB3}" srcOrd="0" destOrd="0" parTransId="{52CF2FE4-92DA-4CDF-90A0-D8E9B0C4DA26}" sibTransId="{0C79F884-0C2D-4BFA-88D8-7C6302EC17F9}"/>
    <dgm:cxn modelId="{51C0EA16-6645-4CC5-953B-EA663B2F7FD5}" type="presOf" srcId="{9470F9F7-757F-4EFC-9196-B7E26BF23219}" destId="{AC35A00A-A9D9-4AB1-BB6D-138785488805}" srcOrd="0" destOrd="0" presId="urn:microsoft.com/office/officeart/2005/8/layout/matrix3"/>
    <dgm:cxn modelId="{DBD0F11E-4041-4E6C-B68F-68EBC0DC0E27}" type="presOf" srcId="{B0CAF3F6-E2B2-40A5-8648-15E3F8DCDC40}" destId="{FED14DDF-861D-43CF-9AA0-B9B94F016ED7}" srcOrd="0" destOrd="0" presId="urn:microsoft.com/office/officeart/2005/8/layout/matrix3"/>
    <dgm:cxn modelId="{314EB70B-8DD0-491D-B0ED-9D79993FDF43}" type="presOf" srcId="{BDA5749E-7495-44C8-9E1E-B32E6969D3FC}" destId="{39F1627F-7278-47EB-89B8-93BC39A9A7CD}" srcOrd="0" destOrd="0" presId="urn:microsoft.com/office/officeart/2005/8/layout/matrix3"/>
    <dgm:cxn modelId="{E08881F3-5497-4B35-9C47-56EC59D2FE88}" type="presOf" srcId="{95B5AC22-A3C9-46C7-8BC5-48FEDB62A843}" destId="{87CD263D-D57D-45F1-A0D3-D2666204354C}" srcOrd="0" destOrd="0" presId="urn:microsoft.com/office/officeart/2005/8/layout/matrix3"/>
    <dgm:cxn modelId="{BC069137-790D-4092-916A-D36BD4E00A99}" type="presParOf" srcId="{87CD263D-D57D-45F1-A0D3-D2666204354C}" destId="{0D6E5BAA-C10F-4ACF-A290-9357522DAEDA}" srcOrd="0" destOrd="0" presId="urn:microsoft.com/office/officeart/2005/8/layout/matrix3"/>
    <dgm:cxn modelId="{8521A6EF-0D53-4486-80D7-71C6ADA695AE}" type="presParOf" srcId="{87CD263D-D57D-45F1-A0D3-D2666204354C}" destId="{F1A6AB65-AD60-44FD-86FE-27334837CC32}" srcOrd="1" destOrd="0" presId="urn:microsoft.com/office/officeart/2005/8/layout/matrix3"/>
    <dgm:cxn modelId="{AF85F1EA-4095-461B-892B-1E2F09F69F9E}" type="presParOf" srcId="{87CD263D-D57D-45F1-A0D3-D2666204354C}" destId="{FED14DDF-861D-43CF-9AA0-B9B94F016ED7}" srcOrd="2" destOrd="0" presId="urn:microsoft.com/office/officeart/2005/8/layout/matrix3"/>
    <dgm:cxn modelId="{CFE723A5-9FAE-4237-8488-03397DD489F9}" type="presParOf" srcId="{87CD263D-D57D-45F1-A0D3-D2666204354C}" destId="{39F1627F-7278-47EB-89B8-93BC39A9A7CD}" srcOrd="3" destOrd="0" presId="urn:microsoft.com/office/officeart/2005/8/layout/matrix3"/>
    <dgm:cxn modelId="{984E7A63-5DB4-4A72-806C-5F364EE79C0A}" type="presParOf" srcId="{87CD263D-D57D-45F1-A0D3-D2666204354C}" destId="{AC35A00A-A9D9-4AB1-BB6D-1387854888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479545-78E9-44D7-A069-35A0CAEDA38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4EA1223-67A2-4A76-B7BA-75358A8549C1}">
      <dgm:prSet phldrT="[文本]"/>
      <dgm:spPr>
        <a:effectLst/>
      </dgm:spPr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C36320-7B34-438F-8AFA-9FC1260B7483}" type="par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93D155A2-B98F-40FB-8A7A-568FB25DCD8E}" type="sib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18E189D7-CB76-4014-A929-BF0C1B73D578}">
      <dgm:prSet phldrT="[文本]"/>
      <dgm:spPr>
        <a:effectLst/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B5FCE6-3C8D-49B8-894E-4843FB710086}" type="par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9AA2170E-D946-4230-BBCF-64D848533FD7}" type="sib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6DF4865C-AD7D-4804-85CF-64389FCECFB9}">
      <dgm:prSet phldrT="[文本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44C2C7-457E-44BC-B969-34B7EA96BDFF}" type="par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6B3A8144-65CD-4604-A6B6-6343C3C87818}" type="sib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C13D87D5-2049-4899-AD7F-D6FABB81DDB5}">
      <dgm:prSet phldrT="[文本]"/>
      <dgm:spPr>
        <a:effectLst/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技术革命对图书馆的影响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D0CF5A-12D7-4230-A032-32E70E4A0BAD}" type="par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13C6432A-482C-48FC-9E84-2F686EACF5BA}" type="sib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81699118-69AD-4B32-A286-02D38C10A71E}" type="pres">
      <dgm:prSet presAssocID="{E0479545-78E9-44D7-A069-35A0CAEDA3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8CCCD5F1-8A87-4563-B938-51BB52D334F4}" type="pres">
      <dgm:prSet presAssocID="{E0479545-78E9-44D7-A069-35A0CAEDA38D}" presName="Name1" presStyleCnt="0"/>
      <dgm:spPr/>
    </dgm:pt>
    <dgm:pt modelId="{2B1347A7-5245-41AD-9BA6-941899A3FEC1}" type="pres">
      <dgm:prSet presAssocID="{E0479545-78E9-44D7-A069-35A0CAEDA38D}" presName="cycle" presStyleCnt="0"/>
      <dgm:spPr/>
    </dgm:pt>
    <dgm:pt modelId="{5A19641A-77A5-4AF5-8289-D611B789DF29}" type="pres">
      <dgm:prSet presAssocID="{E0479545-78E9-44D7-A069-35A0CAEDA38D}" presName="srcNode" presStyleLbl="node1" presStyleIdx="0" presStyleCnt="4"/>
      <dgm:spPr/>
    </dgm:pt>
    <dgm:pt modelId="{95D81669-3676-468B-8906-82B8183E7973}" type="pres">
      <dgm:prSet presAssocID="{E0479545-78E9-44D7-A069-35A0CAEDA38D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667ABE3-2CC1-43D6-85BB-B8FAE02DD95F}" type="pres">
      <dgm:prSet presAssocID="{E0479545-78E9-44D7-A069-35A0CAEDA38D}" presName="extraNode" presStyleLbl="node1" presStyleIdx="0" presStyleCnt="4"/>
      <dgm:spPr/>
    </dgm:pt>
    <dgm:pt modelId="{470BAE12-4A7F-44C4-B821-37114526D91D}" type="pres">
      <dgm:prSet presAssocID="{E0479545-78E9-44D7-A069-35A0CAEDA38D}" presName="dstNode" presStyleLbl="node1" presStyleIdx="0" presStyleCnt="4"/>
      <dgm:spPr/>
    </dgm:pt>
    <dgm:pt modelId="{42A952FE-9C44-4E15-8259-715C546162BC}" type="pres">
      <dgm:prSet presAssocID="{C13D87D5-2049-4899-AD7F-D6FABB81DDB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2165C3-6859-4EE7-A2AF-4C5986899C3C}" type="pres">
      <dgm:prSet presAssocID="{C13D87D5-2049-4899-AD7F-D6FABB81DDB5}" presName="accent_1" presStyleCnt="0"/>
      <dgm:spPr/>
    </dgm:pt>
    <dgm:pt modelId="{768BF72C-9433-4379-B112-13277FB0BD5F}" type="pres">
      <dgm:prSet presAssocID="{C13D87D5-2049-4899-AD7F-D6FABB81DDB5}" presName="accentRepeatNode" presStyleLbl="solidFgAcc1" presStyleIdx="0" presStyleCnt="4"/>
      <dgm:spPr/>
    </dgm:pt>
    <dgm:pt modelId="{015DA837-57E0-48D3-AC21-20A14BA7E231}" type="pres">
      <dgm:prSet presAssocID="{54EA1223-67A2-4A76-B7BA-75358A8549C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95C55-9966-4D37-8C9F-8FD852638FBA}" type="pres">
      <dgm:prSet presAssocID="{54EA1223-67A2-4A76-B7BA-75358A8549C1}" presName="accent_2" presStyleCnt="0"/>
      <dgm:spPr/>
    </dgm:pt>
    <dgm:pt modelId="{96EF7319-8828-4EC0-9696-270F021ABFA2}" type="pres">
      <dgm:prSet presAssocID="{54EA1223-67A2-4A76-B7BA-75358A8549C1}" presName="accentRepeatNode" presStyleLbl="solidFgAcc1" presStyleIdx="1" presStyleCnt="4"/>
      <dgm:spPr/>
    </dgm:pt>
    <dgm:pt modelId="{0E7351B5-B16A-4EC6-8154-BAF693F9ABA5}" type="pres">
      <dgm:prSet presAssocID="{18E189D7-CB76-4014-A929-BF0C1B73D5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7C5C08-E9A1-438B-A926-389138C092E7}" type="pres">
      <dgm:prSet presAssocID="{18E189D7-CB76-4014-A929-BF0C1B73D578}" presName="accent_3" presStyleCnt="0"/>
      <dgm:spPr/>
    </dgm:pt>
    <dgm:pt modelId="{8C6CC38B-5C83-4175-8EA6-06E56D0BF8C4}" type="pres">
      <dgm:prSet presAssocID="{18E189D7-CB76-4014-A929-BF0C1B73D578}" presName="accentRepeatNode" presStyleLbl="solidFgAcc1" presStyleIdx="2" presStyleCnt="4"/>
      <dgm:spPr/>
    </dgm:pt>
    <dgm:pt modelId="{FC93ADAF-7101-4388-AE49-6BE9A81A4101}" type="pres">
      <dgm:prSet presAssocID="{6DF4865C-AD7D-4804-85CF-64389FCECFB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BEF779-4531-4CAC-88AA-FCF19F8C1978}" type="pres">
      <dgm:prSet presAssocID="{6DF4865C-AD7D-4804-85CF-64389FCECFB9}" presName="accent_4" presStyleCnt="0"/>
      <dgm:spPr/>
    </dgm:pt>
    <dgm:pt modelId="{F86890B6-4EC3-497E-9EFF-C751DD032560}" type="pres">
      <dgm:prSet presAssocID="{6DF4865C-AD7D-4804-85CF-64389FCECFB9}" presName="accentRepeatNode" presStyleLbl="solidFgAcc1" presStyleIdx="3" presStyleCnt="4"/>
      <dgm:spPr/>
    </dgm:pt>
  </dgm:ptLst>
  <dgm:cxnLst>
    <dgm:cxn modelId="{240950C9-DBC0-409B-9D99-03BE6B6AE952}" srcId="{E0479545-78E9-44D7-A069-35A0CAEDA38D}" destId="{18E189D7-CB76-4014-A929-BF0C1B73D578}" srcOrd="2" destOrd="0" parTransId="{D4B5FCE6-3C8D-49B8-894E-4843FB710086}" sibTransId="{9AA2170E-D946-4230-BBCF-64D848533FD7}"/>
    <dgm:cxn modelId="{DEEB51BB-20A4-46E9-8F54-431275E8447A}" type="presOf" srcId="{6DF4865C-AD7D-4804-85CF-64389FCECFB9}" destId="{FC93ADAF-7101-4388-AE49-6BE9A81A4101}" srcOrd="0" destOrd="0" presId="urn:microsoft.com/office/officeart/2008/layout/VerticalCurvedList"/>
    <dgm:cxn modelId="{C1A85CA3-49E0-46F4-B956-1DE4A62EF5A4}" srcId="{E0479545-78E9-44D7-A069-35A0CAEDA38D}" destId="{C13D87D5-2049-4899-AD7F-D6FABB81DDB5}" srcOrd="0" destOrd="0" parTransId="{6DD0CF5A-12D7-4230-A032-32E70E4A0BAD}" sibTransId="{13C6432A-482C-48FC-9E84-2F686EACF5BA}"/>
    <dgm:cxn modelId="{0DA9F3EB-9598-469D-9BA7-7B81EA0E3358}" srcId="{E0479545-78E9-44D7-A069-35A0CAEDA38D}" destId="{54EA1223-67A2-4A76-B7BA-75358A8549C1}" srcOrd="1" destOrd="0" parTransId="{EBC36320-7B34-438F-8AFA-9FC1260B7483}" sibTransId="{93D155A2-B98F-40FB-8A7A-568FB25DCD8E}"/>
    <dgm:cxn modelId="{56180544-5566-4DC2-BBB0-A504BCF3D99F}" type="presOf" srcId="{E0479545-78E9-44D7-A069-35A0CAEDA38D}" destId="{81699118-69AD-4B32-A286-02D38C10A71E}" srcOrd="0" destOrd="0" presId="urn:microsoft.com/office/officeart/2008/layout/VerticalCurvedList"/>
    <dgm:cxn modelId="{19EB29E8-D3C2-439A-A2A9-117E8972053C}" type="presOf" srcId="{13C6432A-482C-48FC-9E84-2F686EACF5BA}" destId="{95D81669-3676-468B-8906-82B8183E7973}" srcOrd="0" destOrd="0" presId="urn:microsoft.com/office/officeart/2008/layout/VerticalCurvedList"/>
    <dgm:cxn modelId="{F3E026A9-28F3-414C-A107-8E23A2BBF7F1}" type="presOf" srcId="{C13D87D5-2049-4899-AD7F-D6FABB81DDB5}" destId="{42A952FE-9C44-4E15-8259-715C546162BC}" srcOrd="0" destOrd="0" presId="urn:microsoft.com/office/officeart/2008/layout/VerticalCurvedList"/>
    <dgm:cxn modelId="{86087414-2A0F-4F15-A744-6B725B5A70FD}" type="presOf" srcId="{18E189D7-CB76-4014-A929-BF0C1B73D578}" destId="{0E7351B5-B16A-4EC6-8154-BAF693F9ABA5}" srcOrd="0" destOrd="0" presId="urn:microsoft.com/office/officeart/2008/layout/VerticalCurvedList"/>
    <dgm:cxn modelId="{8684E73A-5F46-492F-84B9-029C96C6C8BA}" srcId="{E0479545-78E9-44D7-A069-35A0CAEDA38D}" destId="{6DF4865C-AD7D-4804-85CF-64389FCECFB9}" srcOrd="3" destOrd="0" parTransId="{0444C2C7-457E-44BC-B969-34B7EA96BDFF}" sibTransId="{6B3A8144-65CD-4604-A6B6-6343C3C87818}"/>
    <dgm:cxn modelId="{D906F1AC-5544-4F43-927E-936B2426DAAA}" type="presOf" srcId="{54EA1223-67A2-4A76-B7BA-75358A8549C1}" destId="{015DA837-57E0-48D3-AC21-20A14BA7E231}" srcOrd="0" destOrd="0" presId="urn:microsoft.com/office/officeart/2008/layout/VerticalCurvedList"/>
    <dgm:cxn modelId="{2D36509B-429C-424C-9D18-E958C6B775C0}" type="presParOf" srcId="{81699118-69AD-4B32-A286-02D38C10A71E}" destId="{8CCCD5F1-8A87-4563-B938-51BB52D334F4}" srcOrd="0" destOrd="0" presId="urn:microsoft.com/office/officeart/2008/layout/VerticalCurvedList"/>
    <dgm:cxn modelId="{89BFEB03-019D-4D48-9BF6-CC80D1D8492A}" type="presParOf" srcId="{8CCCD5F1-8A87-4563-B938-51BB52D334F4}" destId="{2B1347A7-5245-41AD-9BA6-941899A3FEC1}" srcOrd="0" destOrd="0" presId="urn:microsoft.com/office/officeart/2008/layout/VerticalCurvedList"/>
    <dgm:cxn modelId="{E6B65969-492B-4FCA-BE80-2C7CCAA612B6}" type="presParOf" srcId="{2B1347A7-5245-41AD-9BA6-941899A3FEC1}" destId="{5A19641A-77A5-4AF5-8289-D611B789DF29}" srcOrd="0" destOrd="0" presId="urn:microsoft.com/office/officeart/2008/layout/VerticalCurvedList"/>
    <dgm:cxn modelId="{2DDECC68-05E2-4497-90C1-B5FB162B3DAC}" type="presParOf" srcId="{2B1347A7-5245-41AD-9BA6-941899A3FEC1}" destId="{95D81669-3676-468B-8906-82B8183E7973}" srcOrd="1" destOrd="0" presId="urn:microsoft.com/office/officeart/2008/layout/VerticalCurvedList"/>
    <dgm:cxn modelId="{E7491641-41CC-456A-BF1F-86EE6D67DAB9}" type="presParOf" srcId="{2B1347A7-5245-41AD-9BA6-941899A3FEC1}" destId="{A667ABE3-2CC1-43D6-85BB-B8FAE02DD95F}" srcOrd="2" destOrd="0" presId="urn:microsoft.com/office/officeart/2008/layout/VerticalCurvedList"/>
    <dgm:cxn modelId="{11CA6594-CC79-41EC-9963-7301C9FECEE4}" type="presParOf" srcId="{2B1347A7-5245-41AD-9BA6-941899A3FEC1}" destId="{470BAE12-4A7F-44C4-B821-37114526D91D}" srcOrd="3" destOrd="0" presId="urn:microsoft.com/office/officeart/2008/layout/VerticalCurvedList"/>
    <dgm:cxn modelId="{E13ABC08-9602-404B-A181-443798B9B3B4}" type="presParOf" srcId="{8CCCD5F1-8A87-4563-B938-51BB52D334F4}" destId="{42A952FE-9C44-4E15-8259-715C546162BC}" srcOrd="1" destOrd="0" presId="urn:microsoft.com/office/officeart/2008/layout/VerticalCurvedList"/>
    <dgm:cxn modelId="{76F12F03-18F0-4C8E-BC27-E5EA18CE718D}" type="presParOf" srcId="{8CCCD5F1-8A87-4563-B938-51BB52D334F4}" destId="{C22165C3-6859-4EE7-A2AF-4C5986899C3C}" srcOrd="2" destOrd="0" presId="urn:microsoft.com/office/officeart/2008/layout/VerticalCurvedList"/>
    <dgm:cxn modelId="{1123C544-D7DD-408B-82CC-97FAEF563F9E}" type="presParOf" srcId="{C22165C3-6859-4EE7-A2AF-4C5986899C3C}" destId="{768BF72C-9433-4379-B112-13277FB0BD5F}" srcOrd="0" destOrd="0" presId="urn:microsoft.com/office/officeart/2008/layout/VerticalCurvedList"/>
    <dgm:cxn modelId="{C92CD67D-7217-47A1-80D7-AA8F1F9C5816}" type="presParOf" srcId="{8CCCD5F1-8A87-4563-B938-51BB52D334F4}" destId="{015DA837-57E0-48D3-AC21-20A14BA7E231}" srcOrd="3" destOrd="0" presId="urn:microsoft.com/office/officeart/2008/layout/VerticalCurvedList"/>
    <dgm:cxn modelId="{BEB0F657-A64F-4279-82CC-933FB88D50CC}" type="presParOf" srcId="{8CCCD5F1-8A87-4563-B938-51BB52D334F4}" destId="{AC995C55-9966-4D37-8C9F-8FD852638FBA}" srcOrd="4" destOrd="0" presId="urn:microsoft.com/office/officeart/2008/layout/VerticalCurvedList"/>
    <dgm:cxn modelId="{C0D38122-6A1B-43D4-B34B-CACF61EC36A7}" type="presParOf" srcId="{AC995C55-9966-4D37-8C9F-8FD852638FBA}" destId="{96EF7319-8828-4EC0-9696-270F021ABFA2}" srcOrd="0" destOrd="0" presId="urn:microsoft.com/office/officeart/2008/layout/VerticalCurvedList"/>
    <dgm:cxn modelId="{22A63DB1-E49B-4426-A1E7-8C045A73E1A2}" type="presParOf" srcId="{8CCCD5F1-8A87-4563-B938-51BB52D334F4}" destId="{0E7351B5-B16A-4EC6-8154-BAF693F9ABA5}" srcOrd="5" destOrd="0" presId="urn:microsoft.com/office/officeart/2008/layout/VerticalCurvedList"/>
    <dgm:cxn modelId="{DA190CA6-27BC-40A0-9FC6-D53730111844}" type="presParOf" srcId="{8CCCD5F1-8A87-4563-B938-51BB52D334F4}" destId="{457C5C08-E9A1-438B-A926-389138C092E7}" srcOrd="6" destOrd="0" presId="urn:microsoft.com/office/officeart/2008/layout/VerticalCurvedList"/>
    <dgm:cxn modelId="{1C085822-95A6-4217-87E9-2FA3044E5726}" type="presParOf" srcId="{457C5C08-E9A1-438B-A926-389138C092E7}" destId="{8C6CC38B-5C83-4175-8EA6-06E56D0BF8C4}" srcOrd="0" destOrd="0" presId="urn:microsoft.com/office/officeart/2008/layout/VerticalCurvedList"/>
    <dgm:cxn modelId="{DE9BB995-DF1D-4458-9973-AAA52C8BE615}" type="presParOf" srcId="{8CCCD5F1-8A87-4563-B938-51BB52D334F4}" destId="{FC93ADAF-7101-4388-AE49-6BE9A81A4101}" srcOrd="7" destOrd="0" presId="urn:microsoft.com/office/officeart/2008/layout/VerticalCurvedList"/>
    <dgm:cxn modelId="{B56A0BAE-D620-4B29-B6BC-599D929C896F}" type="presParOf" srcId="{8CCCD5F1-8A87-4563-B938-51BB52D334F4}" destId="{0EBEF779-4531-4CAC-88AA-FCF19F8C1978}" srcOrd="8" destOrd="0" presId="urn:microsoft.com/office/officeart/2008/layout/VerticalCurvedList"/>
    <dgm:cxn modelId="{431A3B0A-BA53-4A94-A4B3-E54090B2F108}" type="presParOf" srcId="{0EBEF779-4531-4CAC-88AA-FCF19F8C1978}" destId="{F86890B6-4EC3-497E-9EFF-C751DD0325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79545-78E9-44D7-A069-35A0CAEDA38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4EA1223-67A2-4A76-B7BA-75358A8549C1}">
      <dgm:prSet phldrT="[文本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C36320-7B34-438F-8AFA-9FC1260B7483}" type="par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93D155A2-B98F-40FB-8A7A-568FB25DCD8E}" type="sib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18E189D7-CB76-4014-A929-BF0C1B73D578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B5FCE6-3C8D-49B8-894E-4843FB710086}" type="par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9AA2170E-D946-4230-BBCF-64D848533FD7}" type="sib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6DF4865C-AD7D-4804-85CF-64389FCECFB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44C2C7-457E-44BC-B969-34B7EA96BDFF}" type="par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6B3A8144-65CD-4604-A6B6-6343C3C87818}" type="sib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C13D87D5-2049-4899-AD7F-D6FABB81DDB5}">
      <dgm:prSet phldrT="[文本]"/>
      <dgm:spPr>
        <a:effectLst/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技术革命对图书馆的影响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D0CF5A-12D7-4230-A032-32E70E4A0BAD}" type="par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13C6432A-482C-48FC-9E84-2F686EACF5BA}" type="sib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81699118-69AD-4B32-A286-02D38C10A71E}" type="pres">
      <dgm:prSet presAssocID="{E0479545-78E9-44D7-A069-35A0CAEDA3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8CCCD5F1-8A87-4563-B938-51BB52D334F4}" type="pres">
      <dgm:prSet presAssocID="{E0479545-78E9-44D7-A069-35A0CAEDA38D}" presName="Name1" presStyleCnt="0"/>
      <dgm:spPr/>
    </dgm:pt>
    <dgm:pt modelId="{2B1347A7-5245-41AD-9BA6-941899A3FEC1}" type="pres">
      <dgm:prSet presAssocID="{E0479545-78E9-44D7-A069-35A0CAEDA38D}" presName="cycle" presStyleCnt="0"/>
      <dgm:spPr/>
    </dgm:pt>
    <dgm:pt modelId="{5A19641A-77A5-4AF5-8289-D611B789DF29}" type="pres">
      <dgm:prSet presAssocID="{E0479545-78E9-44D7-A069-35A0CAEDA38D}" presName="srcNode" presStyleLbl="node1" presStyleIdx="0" presStyleCnt="4"/>
      <dgm:spPr/>
    </dgm:pt>
    <dgm:pt modelId="{95D81669-3676-468B-8906-82B8183E7973}" type="pres">
      <dgm:prSet presAssocID="{E0479545-78E9-44D7-A069-35A0CAEDA38D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667ABE3-2CC1-43D6-85BB-B8FAE02DD95F}" type="pres">
      <dgm:prSet presAssocID="{E0479545-78E9-44D7-A069-35A0CAEDA38D}" presName="extraNode" presStyleLbl="node1" presStyleIdx="0" presStyleCnt="4"/>
      <dgm:spPr/>
    </dgm:pt>
    <dgm:pt modelId="{470BAE12-4A7F-44C4-B821-37114526D91D}" type="pres">
      <dgm:prSet presAssocID="{E0479545-78E9-44D7-A069-35A0CAEDA38D}" presName="dstNode" presStyleLbl="node1" presStyleIdx="0" presStyleCnt="4"/>
      <dgm:spPr/>
    </dgm:pt>
    <dgm:pt modelId="{42A952FE-9C44-4E15-8259-715C546162BC}" type="pres">
      <dgm:prSet presAssocID="{C13D87D5-2049-4899-AD7F-D6FABB81DDB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2165C3-6859-4EE7-A2AF-4C5986899C3C}" type="pres">
      <dgm:prSet presAssocID="{C13D87D5-2049-4899-AD7F-D6FABB81DDB5}" presName="accent_1" presStyleCnt="0"/>
      <dgm:spPr/>
    </dgm:pt>
    <dgm:pt modelId="{768BF72C-9433-4379-B112-13277FB0BD5F}" type="pres">
      <dgm:prSet presAssocID="{C13D87D5-2049-4899-AD7F-D6FABB81DDB5}" presName="accentRepeatNode" presStyleLbl="solidFgAcc1" presStyleIdx="0" presStyleCnt="4"/>
      <dgm:spPr/>
    </dgm:pt>
    <dgm:pt modelId="{015DA837-57E0-48D3-AC21-20A14BA7E231}" type="pres">
      <dgm:prSet presAssocID="{54EA1223-67A2-4A76-B7BA-75358A8549C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95C55-9966-4D37-8C9F-8FD852638FBA}" type="pres">
      <dgm:prSet presAssocID="{54EA1223-67A2-4A76-B7BA-75358A8549C1}" presName="accent_2" presStyleCnt="0"/>
      <dgm:spPr/>
    </dgm:pt>
    <dgm:pt modelId="{96EF7319-8828-4EC0-9696-270F021ABFA2}" type="pres">
      <dgm:prSet presAssocID="{54EA1223-67A2-4A76-B7BA-75358A8549C1}" presName="accentRepeatNode" presStyleLbl="solidFgAcc1" presStyleIdx="1" presStyleCnt="4"/>
      <dgm:spPr/>
    </dgm:pt>
    <dgm:pt modelId="{0E7351B5-B16A-4EC6-8154-BAF693F9ABA5}" type="pres">
      <dgm:prSet presAssocID="{18E189D7-CB76-4014-A929-BF0C1B73D5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7C5C08-E9A1-438B-A926-389138C092E7}" type="pres">
      <dgm:prSet presAssocID="{18E189D7-CB76-4014-A929-BF0C1B73D578}" presName="accent_3" presStyleCnt="0"/>
      <dgm:spPr/>
    </dgm:pt>
    <dgm:pt modelId="{8C6CC38B-5C83-4175-8EA6-06E56D0BF8C4}" type="pres">
      <dgm:prSet presAssocID="{18E189D7-CB76-4014-A929-BF0C1B73D578}" presName="accentRepeatNode" presStyleLbl="solidFgAcc1" presStyleIdx="2" presStyleCnt="4"/>
      <dgm:spPr/>
    </dgm:pt>
    <dgm:pt modelId="{FC93ADAF-7101-4388-AE49-6BE9A81A4101}" type="pres">
      <dgm:prSet presAssocID="{6DF4865C-AD7D-4804-85CF-64389FCECFB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BEF779-4531-4CAC-88AA-FCF19F8C1978}" type="pres">
      <dgm:prSet presAssocID="{6DF4865C-AD7D-4804-85CF-64389FCECFB9}" presName="accent_4" presStyleCnt="0"/>
      <dgm:spPr/>
    </dgm:pt>
    <dgm:pt modelId="{F86890B6-4EC3-497E-9EFF-C751DD032560}" type="pres">
      <dgm:prSet presAssocID="{6DF4865C-AD7D-4804-85CF-64389FCECFB9}" presName="accentRepeatNode" presStyleLbl="solidFgAcc1" presStyleIdx="3" presStyleCnt="4"/>
      <dgm:spPr/>
    </dgm:pt>
  </dgm:ptLst>
  <dgm:cxnLst>
    <dgm:cxn modelId="{8FE16DFB-2F37-4681-8460-5F8710AAF56B}" type="presOf" srcId="{54EA1223-67A2-4A76-B7BA-75358A8549C1}" destId="{015DA837-57E0-48D3-AC21-20A14BA7E231}" srcOrd="0" destOrd="0" presId="urn:microsoft.com/office/officeart/2008/layout/VerticalCurvedList"/>
    <dgm:cxn modelId="{240950C9-DBC0-409B-9D99-03BE6B6AE952}" srcId="{E0479545-78E9-44D7-A069-35A0CAEDA38D}" destId="{18E189D7-CB76-4014-A929-BF0C1B73D578}" srcOrd="2" destOrd="0" parTransId="{D4B5FCE6-3C8D-49B8-894E-4843FB710086}" sibTransId="{9AA2170E-D946-4230-BBCF-64D848533FD7}"/>
    <dgm:cxn modelId="{C1A85CA3-49E0-46F4-B956-1DE4A62EF5A4}" srcId="{E0479545-78E9-44D7-A069-35A0CAEDA38D}" destId="{C13D87D5-2049-4899-AD7F-D6FABB81DDB5}" srcOrd="0" destOrd="0" parTransId="{6DD0CF5A-12D7-4230-A032-32E70E4A0BAD}" sibTransId="{13C6432A-482C-48FC-9E84-2F686EACF5BA}"/>
    <dgm:cxn modelId="{67A0D5C0-0373-4F95-A4F3-CA7412B83451}" type="presOf" srcId="{6DF4865C-AD7D-4804-85CF-64389FCECFB9}" destId="{FC93ADAF-7101-4388-AE49-6BE9A81A4101}" srcOrd="0" destOrd="0" presId="urn:microsoft.com/office/officeart/2008/layout/VerticalCurvedList"/>
    <dgm:cxn modelId="{396C0CC0-E80E-4482-BB6A-36750A1B652A}" type="presOf" srcId="{18E189D7-CB76-4014-A929-BF0C1B73D578}" destId="{0E7351B5-B16A-4EC6-8154-BAF693F9ABA5}" srcOrd="0" destOrd="0" presId="urn:microsoft.com/office/officeart/2008/layout/VerticalCurvedList"/>
    <dgm:cxn modelId="{0DA9F3EB-9598-469D-9BA7-7B81EA0E3358}" srcId="{E0479545-78E9-44D7-A069-35A0CAEDA38D}" destId="{54EA1223-67A2-4A76-B7BA-75358A8549C1}" srcOrd="1" destOrd="0" parTransId="{EBC36320-7B34-438F-8AFA-9FC1260B7483}" sibTransId="{93D155A2-B98F-40FB-8A7A-568FB25DCD8E}"/>
    <dgm:cxn modelId="{0A2465CB-F8B2-4B7F-BAD3-956BC1D1858A}" type="presOf" srcId="{13C6432A-482C-48FC-9E84-2F686EACF5BA}" destId="{95D81669-3676-468B-8906-82B8183E7973}" srcOrd="0" destOrd="0" presId="urn:microsoft.com/office/officeart/2008/layout/VerticalCurvedList"/>
    <dgm:cxn modelId="{68338F81-1A77-4B94-B7D7-32D67047CC02}" type="presOf" srcId="{C13D87D5-2049-4899-AD7F-D6FABB81DDB5}" destId="{42A952FE-9C44-4E15-8259-715C546162BC}" srcOrd="0" destOrd="0" presId="urn:microsoft.com/office/officeart/2008/layout/VerticalCurvedList"/>
    <dgm:cxn modelId="{6548BF28-25A3-459E-9AEF-AD7942543CF6}" type="presOf" srcId="{E0479545-78E9-44D7-A069-35A0CAEDA38D}" destId="{81699118-69AD-4B32-A286-02D38C10A71E}" srcOrd="0" destOrd="0" presId="urn:microsoft.com/office/officeart/2008/layout/VerticalCurvedList"/>
    <dgm:cxn modelId="{8684E73A-5F46-492F-84B9-029C96C6C8BA}" srcId="{E0479545-78E9-44D7-A069-35A0CAEDA38D}" destId="{6DF4865C-AD7D-4804-85CF-64389FCECFB9}" srcOrd="3" destOrd="0" parTransId="{0444C2C7-457E-44BC-B969-34B7EA96BDFF}" sibTransId="{6B3A8144-65CD-4604-A6B6-6343C3C87818}"/>
    <dgm:cxn modelId="{61CE9FAA-7736-481A-8FCC-70D670F533E6}" type="presParOf" srcId="{81699118-69AD-4B32-A286-02D38C10A71E}" destId="{8CCCD5F1-8A87-4563-B938-51BB52D334F4}" srcOrd="0" destOrd="0" presId="urn:microsoft.com/office/officeart/2008/layout/VerticalCurvedList"/>
    <dgm:cxn modelId="{2FA24EB1-129F-4051-9993-73A1AFF68153}" type="presParOf" srcId="{8CCCD5F1-8A87-4563-B938-51BB52D334F4}" destId="{2B1347A7-5245-41AD-9BA6-941899A3FEC1}" srcOrd="0" destOrd="0" presId="urn:microsoft.com/office/officeart/2008/layout/VerticalCurvedList"/>
    <dgm:cxn modelId="{E78C8344-2411-4D7B-84F0-8E04A7DE7EB4}" type="presParOf" srcId="{2B1347A7-5245-41AD-9BA6-941899A3FEC1}" destId="{5A19641A-77A5-4AF5-8289-D611B789DF29}" srcOrd="0" destOrd="0" presId="urn:microsoft.com/office/officeart/2008/layout/VerticalCurvedList"/>
    <dgm:cxn modelId="{9E7EB82A-6449-4BB1-A43E-D45D6EEB3ACE}" type="presParOf" srcId="{2B1347A7-5245-41AD-9BA6-941899A3FEC1}" destId="{95D81669-3676-468B-8906-82B8183E7973}" srcOrd="1" destOrd="0" presId="urn:microsoft.com/office/officeart/2008/layout/VerticalCurvedList"/>
    <dgm:cxn modelId="{6A51F284-A44C-4B05-A49F-BD739FBD6A6E}" type="presParOf" srcId="{2B1347A7-5245-41AD-9BA6-941899A3FEC1}" destId="{A667ABE3-2CC1-43D6-85BB-B8FAE02DD95F}" srcOrd="2" destOrd="0" presId="urn:microsoft.com/office/officeart/2008/layout/VerticalCurvedList"/>
    <dgm:cxn modelId="{4E05EF77-98EB-432D-8C06-D5FD82F50B9A}" type="presParOf" srcId="{2B1347A7-5245-41AD-9BA6-941899A3FEC1}" destId="{470BAE12-4A7F-44C4-B821-37114526D91D}" srcOrd="3" destOrd="0" presId="urn:microsoft.com/office/officeart/2008/layout/VerticalCurvedList"/>
    <dgm:cxn modelId="{F7709BB2-1C0A-4F10-90B9-AEC612C8296E}" type="presParOf" srcId="{8CCCD5F1-8A87-4563-B938-51BB52D334F4}" destId="{42A952FE-9C44-4E15-8259-715C546162BC}" srcOrd="1" destOrd="0" presId="urn:microsoft.com/office/officeart/2008/layout/VerticalCurvedList"/>
    <dgm:cxn modelId="{273DF651-9F58-486F-B890-7DB89D0BD0A3}" type="presParOf" srcId="{8CCCD5F1-8A87-4563-B938-51BB52D334F4}" destId="{C22165C3-6859-4EE7-A2AF-4C5986899C3C}" srcOrd="2" destOrd="0" presId="urn:microsoft.com/office/officeart/2008/layout/VerticalCurvedList"/>
    <dgm:cxn modelId="{F4A34C00-43E2-46C2-BC82-8DC048A17336}" type="presParOf" srcId="{C22165C3-6859-4EE7-A2AF-4C5986899C3C}" destId="{768BF72C-9433-4379-B112-13277FB0BD5F}" srcOrd="0" destOrd="0" presId="urn:microsoft.com/office/officeart/2008/layout/VerticalCurvedList"/>
    <dgm:cxn modelId="{EB9200C6-B108-4A3F-92C5-F09FE3285446}" type="presParOf" srcId="{8CCCD5F1-8A87-4563-B938-51BB52D334F4}" destId="{015DA837-57E0-48D3-AC21-20A14BA7E231}" srcOrd="3" destOrd="0" presId="urn:microsoft.com/office/officeart/2008/layout/VerticalCurvedList"/>
    <dgm:cxn modelId="{4CA4DCCA-3BA3-477B-951C-84A9E1329004}" type="presParOf" srcId="{8CCCD5F1-8A87-4563-B938-51BB52D334F4}" destId="{AC995C55-9966-4D37-8C9F-8FD852638FBA}" srcOrd="4" destOrd="0" presId="urn:microsoft.com/office/officeart/2008/layout/VerticalCurvedList"/>
    <dgm:cxn modelId="{E661C49A-09AC-4448-90A9-06C3219F88DA}" type="presParOf" srcId="{AC995C55-9966-4D37-8C9F-8FD852638FBA}" destId="{96EF7319-8828-4EC0-9696-270F021ABFA2}" srcOrd="0" destOrd="0" presId="urn:microsoft.com/office/officeart/2008/layout/VerticalCurvedList"/>
    <dgm:cxn modelId="{E6ED319B-FB77-4A62-8F1F-B8528DB86EBA}" type="presParOf" srcId="{8CCCD5F1-8A87-4563-B938-51BB52D334F4}" destId="{0E7351B5-B16A-4EC6-8154-BAF693F9ABA5}" srcOrd="5" destOrd="0" presId="urn:microsoft.com/office/officeart/2008/layout/VerticalCurvedList"/>
    <dgm:cxn modelId="{1E5F035C-13E7-4D19-9540-4FC2A0DB7BAB}" type="presParOf" srcId="{8CCCD5F1-8A87-4563-B938-51BB52D334F4}" destId="{457C5C08-E9A1-438B-A926-389138C092E7}" srcOrd="6" destOrd="0" presId="urn:microsoft.com/office/officeart/2008/layout/VerticalCurvedList"/>
    <dgm:cxn modelId="{D465C336-0B6B-436E-9B31-E083BBFBCC4C}" type="presParOf" srcId="{457C5C08-E9A1-438B-A926-389138C092E7}" destId="{8C6CC38B-5C83-4175-8EA6-06E56D0BF8C4}" srcOrd="0" destOrd="0" presId="urn:microsoft.com/office/officeart/2008/layout/VerticalCurvedList"/>
    <dgm:cxn modelId="{1411BEA0-8FCA-489A-861E-5A48651BF8A5}" type="presParOf" srcId="{8CCCD5F1-8A87-4563-B938-51BB52D334F4}" destId="{FC93ADAF-7101-4388-AE49-6BE9A81A4101}" srcOrd="7" destOrd="0" presId="urn:microsoft.com/office/officeart/2008/layout/VerticalCurvedList"/>
    <dgm:cxn modelId="{9EDD73A4-76CC-4A1B-8F74-6174225B6AD1}" type="presParOf" srcId="{8CCCD5F1-8A87-4563-B938-51BB52D334F4}" destId="{0EBEF779-4531-4CAC-88AA-FCF19F8C1978}" srcOrd="8" destOrd="0" presId="urn:microsoft.com/office/officeart/2008/layout/VerticalCurvedList"/>
    <dgm:cxn modelId="{826B2958-708D-4641-A5C1-607C584812B2}" type="presParOf" srcId="{0EBEF779-4531-4CAC-88AA-FCF19F8C1978}" destId="{F86890B6-4EC3-497E-9EFF-C751DD0325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AA41ED-C90A-47C5-B83D-405DCBB6EB9A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3536916-4023-423D-AF60-F4238334F566}">
      <dgm:prSet phldrT="[文本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收集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9A1973-BCE5-41AD-A8DF-3D8B9C58FC21}" type="parTrans" cxnId="{0BC99657-4ED2-464B-80D5-E3B31771ABB1}">
      <dgm:prSet/>
      <dgm:spPr/>
      <dgm:t>
        <a:bodyPr/>
        <a:lstStyle/>
        <a:p>
          <a:endParaRPr lang="zh-CN" altLang="en-US"/>
        </a:p>
      </dgm:t>
    </dgm:pt>
    <dgm:pt modelId="{00090B41-4BF3-4F7C-8A6B-040023160905}" type="sibTrans" cxnId="{0BC99657-4ED2-464B-80D5-E3B31771ABB1}">
      <dgm:prSet/>
      <dgm:spPr/>
      <dgm:t>
        <a:bodyPr/>
        <a:lstStyle/>
        <a:p>
          <a:endParaRPr lang="zh-CN" altLang="en-US"/>
        </a:p>
      </dgm:t>
    </dgm:pt>
    <dgm:pt modelId="{A83853C4-DA8C-4BC9-8401-ACC97BF14032}">
      <dgm:prSet phldrT="[文本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管理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7C3501-0E96-4CC3-86A8-70B90F041BC6}" type="parTrans" cxnId="{3D39B432-5065-403E-ABF2-F54162459529}">
      <dgm:prSet/>
      <dgm:spPr/>
      <dgm:t>
        <a:bodyPr/>
        <a:lstStyle/>
        <a:p>
          <a:endParaRPr lang="zh-CN" altLang="en-US"/>
        </a:p>
      </dgm:t>
    </dgm:pt>
    <dgm:pt modelId="{390794EB-62CF-4ED7-97F7-C879F818E3C7}" type="sibTrans" cxnId="{3D39B432-5065-403E-ABF2-F54162459529}">
      <dgm:prSet/>
      <dgm:spPr/>
      <dgm:t>
        <a:bodyPr/>
        <a:lstStyle/>
        <a:p>
          <a:endParaRPr lang="zh-CN" altLang="en-US"/>
        </a:p>
      </dgm:t>
    </dgm:pt>
    <dgm:pt modelId="{2DBFAF1F-24B7-4BEB-99B4-E6249ACE9338}">
      <dgm:prSet phldrT="[文本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0DA3C1-E485-4E71-B98B-11DBFE40D881}" type="parTrans" cxnId="{264B70BE-EB15-4F20-B8F3-449BB381E950}">
      <dgm:prSet/>
      <dgm:spPr/>
      <dgm:t>
        <a:bodyPr/>
        <a:lstStyle/>
        <a:p>
          <a:endParaRPr lang="zh-CN" altLang="en-US"/>
        </a:p>
      </dgm:t>
    </dgm:pt>
    <dgm:pt modelId="{49143E66-61FF-4B19-83B1-4A3BCAECCBB5}" type="sibTrans" cxnId="{264B70BE-EB15-4F20-B8F3-449BB381E950}">
      <dgm:prSet/>
      <dgm:spPr/>
      <dgm:t>
        <a:bodyPr/>
        <a:lstStyle/>
        <a:p>
          <a:endParaRPr lang="zh-CN" altLang="en-US"/>
        </a:p>
      </dgm:t>
    </dgm:pt>
    <dgm:pt modelId="{B8E7C23A-575F-4339-9DFA-F7E70039D6E7}">
      <dgm:prSet phldrT="[文本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发现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A4E576-87D4-47E9-9BF1-61AE45F9E4F1}" type="parTrans" cxnId="{2B729B71-4FED-401B-8FB2-045B921A88DB}">
      <dgm:prSet/>
      <dgm:spPr/>
      <dgm:t>
        <a:bodyPr/>
        <a:lstStyle/>
        <a:p>
          <a:endParaRPr lang="zh-CN" altLang="en-US"/>
        </a:p>
      </dgm:t>
    </dgm:pt>
    <dgm:pt modelId="{6FE6BC9A-CE6C-4450-AF8D-D129F7847EA9}" type="sibTrans" cxnId="{2B729B71-4FED-401B-8FB2-045B921A88DB}">
      <dgm:prSet/>
      <dgm:spPr/>
      <dgm:t>
        <a:bodyPr/>
        <a:lstStyle/>
        <a:p>
          <a:endParaRPr lang="zh-CN" altLang="en-US"/>
        </a:p>
      </dgm:t>
    </dgm:pt>
    <dgm:pt modelId="{CC168862-7C73-443A-A5F7-6D2E03B47F16}">
      <dgm:prSet phldrT="[文本]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写作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985881-6882-43B6-96FD-EE4E8C08453E}" type="parTrans" cxnId="{65001050-2FEF-4C47-9D79-A218756B20D2}">
      <dgm:prSet/>
      <dgm:spPr/>
      <dgm:t>
        <a:bodyPr/>
        <a:lstStyle/>
        <a:p>
          <a:endParaRPr lang="zh-CN" altLang="en-US"/>
        </a:p>
      </dgm:t>
    </dgm:pt>
    <dgm:pt modelId="{F11E56F7-9FD9-4B7F-ABB3-3EEF66FAD996}" type="sibTrans" cxnId="{65001050-2FEF-4C47-9D79-A218756B20D2}">
      <dgm:prSet/>
      <dgm:spPr/>
      <dgm:t>
        <a:bodyPr/>
        <a:lstStyle/>
        <a:p>
          <a:endParaRPr lang="zh-CN" altLang="en-US"/>
        </a:p>
      </dgm:t>
    </dgm:pt>
    <dgm:pt modelId="{FF902508-6BCD-43FC-8839-B959953CCA91}">
      <dgm:prSet phldrT="[文本]" custT="1"/>
      <dgm:spPr/>
      <dgm:t>
        <a:bodyPr/>
        <a:lstStyle/>
        <a:p>
          <a:endParaRPr lang="zh-CN" altLang="en-US" sz="4000" dirty="0"/>
        </a:p>
      </dgm:t>
    </dgm:pt>
    <dgm:pt modelId="{204207A7-398E-4020-A57B-515ADDC73AE9}" type="sibTrans" cxnId="{03E24210-BEAF-454F-8B40-3AFE74110F49}">
      <dgm:prSet/>
      <dgm:spPr/>
      <dgm:t>
        <a:bodyPr/>
        <a:lstStyle/>
        <a:p>
          <a:endParaRPr lang="zh-CN" altLang="en-US"/>
        </a:p>
      </dgm:t>
    </dgm:pt>
    <dgm:pt modelId="{A4708274-017B-4C27-96C1-CCC336F198A1}" type="parTrans" cxnId="{03E24210-BEAF-454F-8B40-3AFE74110F49}">
      <dgm:prSet/>
      <dgm:spPr/>
      <dgm:t>
        <a:bodyPr/>
        <a:lstStyle/>
        <a:p>
          <a:endParaRPr lang="zh-CN" altLang="en-US"/>
        </a:p>
      </dgm:t>
    </dgm:pt>
    <dgm:pt modelId="{4C25294B-5009-40C0-BB91-2E09AFF8C883}" type="pres">
      <dgm:prSet presAssocID="{E7AA41ED-C90A-47C5-B83D-405DCBB6EB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699FF2B-7681-489A-AFFE-6A54763879A5}" type="pres">
      <dgm:prSet presAssocID="{FF902508-6BCD-43FC-8839-B959953CCA91}" presName="centerShape" presStyleLbl="node0" presStyleIdx="0" presStyleCnt="1" custScaleX="30184" custScaleY="27531"/>
      <dgm:spPr/>
      <dgm:t>
        <a:bodyPr/>
        <a:lstStyle/>
        <a:p>
          <a:endParaRPr lang="zh-CN" altLang="en-US"/>
        </a:p>
      </dgm:t>
    </dgm:pt>
    <dgm:pt modelId="{C63821B7-EB53-4A90-A860-96CB43AB538B}" type="pres">
      <dgm:prSet presAssocID="{23536916-4023-423D-AF60-F4238334F56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1D7620-4297-4643-99E4-5B09826A8450}" type="pres">
      <dgm:prSet presAssocID="{23536916-4023-423D-AF60-F4238334F566}" presName="dummy" presStyleCnt="0"/>
      <dgm:spPr/>
    </dgm:pt>
    <dgm:pt modelId="{4042EB44-8EA6-462A-8129-E087C889C6B6}" type="pres">
      <dgm:prSet presAssocID="{00090B41-4BF3-4F7C-8A6B-040023160905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A2C4F03C-2A61-4A8D-8E15-C1BAA2EF14C5}" type="pres">
      <dgm:prSet presAssocID="{A83853C4-DA8C-4BC9-8401-ACC97BF1403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683559-E295-4E39-A23C-36EAF869D6D7}" type="pres">
      <dgm:prSet presAssocID="{A83853C4-DA8C-4BC9-8401-ACC97BF14032}" presName="dummy" presStyleCnt="0"/>
      <dgm:spPr/>
    </dgm:pt>
    <dgm:pt modelId="{62E7945A-A603-465C-B8D4-2A225F4CB263}" type="pres">
      <dgm:prSet presAssocID="{390794EB-62CF-4ED7-97F7-C879F818E3C7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ADE3AE4D-6051-42A1-946F-74BD140FA9A3}" type="pres">
      <dgm:prSet presAssocID="{2DBFAF1F-24B7-4BEB-99B4-E6249ACE933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458356-3700-4A31-9144-65EAC3D8B666}" type="pres">
      <dgm:prSet presAssocID="{2DBFAF1F-24B7-4BEB-99B4-E6249ACE9338}" presName="dummy" presStyleCnt="0"/>
      <dgm:spPr/>
    </dgm:pt>
    <dgm:pt modelId="{1D591C2A-7D6B-4EFA-BEEE-0A17F880389C}" type="pres">
      <dgm:prSet presAssocID="{49143E66-61FF-4B19-83B1-4A3BCAECCBB5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A5E5D48F-FDB7-4EDD-BF3E-9A6F76460BC6}" type="pres">
      <dgm:prSet presAssocID="{B8E7C23A-575F-4339-9DFA-F7E70039D6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C97355-66B1-429E-AE1C-0C8642875A14}" type="pres">
      <dgm:prSet presAssocID="{B8E7C23A-575F-4339-9DFA-F7E70039D6E7}" presName="dummy" presStyleCnt="0"/>
      <dgm:spPr/>
    </dgm:pt>
    <dgm:pt modelId="{132EA526-C99A-497E-9957-7779459EE862}" type="pres">
      <dgm:prSet presAssocID="{6FE6BC9A-CE6C-4450-AF8D-D129F7847EA9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E3A9783-4E20-48A0-BCB6-F65626806E7A}" type="pres">
      <dgm:prSet presAssocID="{CC168862-7C73-443A-A5F7-6D2E03B47F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4F663A-6E19-483E-B884-21032162B242}" type="pres">
      <dgm:prSet presAssocID="{CC168862-7C73-443A-A5F7-6D2E03B47F16}" presName="dummy" presStyleCnt="0"/>
      <dgm:spPr/>
    </dgm:pt>
    <dgm:pt modelId="{F8AF19AF-6DC8-42A7-A6A5-46D6CAB8ED4E}" type="pres">
      <dgm:prSet presAssocID="{F11E56F7-9FD9-4B7F-ABB3-3EEF66FAD996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5DD198BE-5951-4634-9EC3-981022FF0EC2}" type="presOf" srcId="{6FE6BC9A-CE6C-4450-AF8D-D129F7847EA9}" destId="{132EA526-C99A-497E-9957-7779459EE862}" srcOrd="0" destOrd="0" presId="urn:microsoft.com/office/officeart/2005/8/layout/radial6"/>
    <dgm:cxn modelId="{0BC99657-4ED2-464B-80D5-E3B31771ABB1}" srcId="{FF902508-6BCD-43FC-8839-B959953CCA91}" destId="{23536916-4023-423D-AF60-F4238334F566}" srcOrd="0" destOrd="0" parTransId="{6B9A1973-BCE5-41AD-A8DF-3D8B9C58FC21}" sibTransId="{00090B41-4BF3-4F7C-8A6B-040023160905}"/>
    <dgm:cxn modelId="{806AF04B-8520-4E55-9146-C47DE6B3C872}" type="presOf" srcId="{49143E66-61FF-4B19-83B1-4A3BCAECCBB5}" destId="{1D591C2A-7D6B-4EFA-BEEE-0A17F880389C}" srcOrd="0" destOrd="0" presId="urn:microsoft.com/office/officeart/2005/8/layout/radial6"/>
    <dgm:cxn modelId="{652D888A-FB3C-4345-9387-16227716F8ED}" type="presOf" srcId="{23536916-4023-423D-AF60-F4238334F566}" destId="{C63821B7-EB53-4A90-A860-96CB43AB538B}" srcOrd="0" destOrd="0" presId="urn:microsoft.com/office/officeart/2005/8/layout/radial6"/>
    <dgm:cxn modelId="{0C195BB4-6D2F-4266-BA1A-8A236B9764F6}" type="presOf" srcId="{FF902508-6BCD-43FC-8839-B959953CCA91}" destId="{7699FF2B-7681-489A-AFFE-6A54763879A5}" srcOrd="0" destOrd="0" presId="urn:microsoft.com/office/officeart/2005/8/layout/radial6"/>
    <dgm:cxn modelId="{0CAE0CE3-BE63-4EFA-BC2E-DD75DE4BE254}" type="presOf" srcId="{390794EB-62CF-4ED7-97F7-C879F818E3C7}" destId="{62E7945A-A603-465C-B8D4-2A225F4CB263}" srcOrd="0" destOrd="0" presId="urn:microsoft.com/office/officeart/2005/8/layout/radial6"/>
    <dgm:cxn modelId="{03E24210-BEAF-454F-8B40-3AFE74110F49}" srcId="{E7AA41ED-C90A-47C5-B83D-405DCBB6EB9A}" destId="{FF902508-6BCD-43FC-8839-B959953CCA91}" srcOrd="0" destOrd="0" parTransId="{A4708274-017B-4C27-96C1-CCC336F198A1}" sibTransId="{204207A7-398E-4020-A57B-515ADDC73AE9}"/>
    <dgm:cxn modelId="{6B29FBD9-0C80-4CE2-ADA1-45B2D51233F2}" type="presOf" srcId="{00090B41-4BF3-4F7C-8A6B-040023160905}" destId="{4042EB44-8EA6-462A-8129-E087C889C6B6}" srcOrd="0" destOrd="0" presId="urn:microsoft.com/office/officeart/2005/8/layout/radial6"/>
    <dgm:cxn modelId="{160B65B2-9C7F-45D6-AAC7-9C6531B1905D}" type="presOf" srcId="{A83853C4-DA8C-4BC9-8401-ACC97BF14032}" destId="{A2C4F03C-2A61-4A8D-8E15-C1BAA2EF14C5}" srcOrd="0" destOrd="0" presId="urn:microsoft.com/office/officeart/2005/8/layout/radial6"/>
    <dgm:cxn modelId="{D03DBC3B-78E8-43E3-8968-BA3DAB658184}" type="presOf" srcId="{CC168862-7C73-443A-A5F7-6D2E03B47F16}" destId="{FE3A9783-4E20-48A0-BCB6-F65626806E7A}" srcOrd="0" destOrd="0" presId="urn:microsoft.com/office/officeart/2005/8/layout/radial6"/>
    <dgm:cxn modelId="{B182AA75-D3C5-403D-8E11-968B0434AE61}" type="presOf" srcId="{F11E56F7-9FD9-4B7F-ABB3-3EEF66FAD996}" destId="{F8AF19AF-6DC8-42A7-A6A5-46D6CAB8ED4E}" srcOrd="0" destOrd="0" presId="urn:microsoft.com/office/officeart/2005/8/layout/radial6"/>
    <dgm:cxn modelId="{3D39B432-5065-403E-ABF2-F54162459529}" srcId="{FF902508-6BCD-43FC-8839-B959953CCA91}" destId="{A83853C4-DA8C-4BC9-8401-ACC97BF14032}" srcOrd="1" destOrd="0" parTransId="{607C3501-0E96-4CC3-86A8-70B90F041BC6}" sibTransId="{390794EB-62CF-4ED7-97F7-C879F818E3C7}"/>
    <dgm:cxn modelId="{264B70BE-EB15-4F20-B8F3-449BB381E950}" srcId="{FF902508-6BCD-43FC-8839-B959953CCA91}" destId="{2DBFAF1F-24B7-4BEB-99B4-E6249ACE9338}" srcOrd="2" destOrd="0" parTransId="{ED0DA3C1-E485-4E71-B98B-11DBFE40D881}" sibTransId="{49143E66-61FF-4B19-83B1-4A3BCAECCBB5}"/>
    <dgm:cxn modelId="{65001050-2FEF-4C47-9D79-A218756B20D2}" srcId="{FF902508-6BCD-43FC-8839-B959953CCA91}" destId="{CC168862-7C73-443A-A5F7-6D2E03B47F16}" srcOrd="4" destOrd="0" parTransId="{60985881-6882-43B6-96FD-EE4E8C08453E}" sibTransId="{F11E56F7-9FD9-4B7F-ABB3-3EEF66FAD996}"/>
    <dgm:cxn modelId="{2B729B71-4FED-401B-8FB2-045B921A88DB}" srcId="{FF902508-6BCD-43FC-8839-B959953CCA91}" destId="{B8E7C23A-575F-4339-9DFA-F7E70039D6E7}" srcOrd="3" destOrd="0" parTransId="{7CA4E576-87D4-47E9-9BF1-61AE45F9E4F1}" sibTransId="{6FE6BC9A-CE6C-4450-AF8D-D129F7847EA9}"/>
    <dgm:cxn modelId="{F6235575-829D-4C4B-98C4-96E05DC4EC15}" type="presOf" srcId="{2DBFAF1F-24B7-4BEB-99B4-E6249ACE9338}" destId="{ADE3AE4D-6051-42A1-946F-74BD140FA9A3}" srcOrd="0" destOrd="0" presId="urn:microsoft.com/office/officeart/2005/8/layout/radial6"/>
    <dgm:cxn modelId="{7A0EE28E-4E74-4F5E-8F8A-117E9A180D8C}" type="presOf" srcId="{E7AA41ED-C90A-47C5-B83D-405DCBB6EB9A}" destId="{4C25294B-5009-40C0-BB91-2E09AFF8C883}" srcOrd="0" destOrd="0" presId="urn:microsoft.com/office/officeart/2005/8/layout/radial6"/>
    <dgm:cxn modelId="{3191FCC9-10F8-45ED-BB98-C3FEF47784B6}" type="presOf" srcId="{B8E7C23A-575F-4339-9DFA-F7E70039D6E7}" destId="{A5E5D48F-FDB7-4EDD-BF3E-9A6F76460BC6}" srcOrd="0" destOrd="0" presId="urn:microsoft.com/office/officeart/2005/8/layout/radial6"/>
    <dgm:cxn modelId="{2C68618E-9411-4019-90A9-DE2E6060F5C1}" type="presParOf" srcId="{4C25294B-5009-40C0-BB91-2E09AFF8C883}" destId="{7699FF2B-7681-489A-AFFE-6A54763879A5}" srcOrd="0" destOrd="0" presId="urn:microsoft.com/office/officeart/2005/8/layout/radial6"/>
    <dgm:cxn modelId="{AD3E0842-82E2-4529-901B-A3B0AAEFA368}" type="presParOf" srcId="{4C25294B-5009-40C0-BB91-2E09AFF8C883}" destId="{C63821B7-EB53-4A90-A860-96CB43AB538B}" srcOrd="1" destOrd="0" presId="urn:microsoft.com/office/officeart/2005/8/layout/radial6"/>
    <dgm:cxn modelId="{84E348E0-1785-4B60-8896-5263315BA4C1}" type="presParOf" srcId="{4C25294B-5009-40C0-BB91-2E09AFF8C883}" destId="{D21D7620-4297-4643-99E4-5B09826A8450}" srcOrd="2" destOrd="0" presId="urn:microsoft.com/office/officeart/2005/8/layout/radial6"/>
    <dgm:cxn modelId="{4F234238-0419-4B14-ADB9-7FBDDB84E2D9}" type="presParOf" srcId="{4C25294B-5009-40C0-BB91-2E09AFF8C883}" destId="{4042EB44-8EA6-462A-8129-E087C889C6B6}" srcOrd="3" destOrd="0" presId="urn:microsoft.com/office/officeart/2005/8/layout/radial6"/>
    <dgm:cxn modelId="{A6F4D66E-611A-4D0F-93F1-8989CE0B3CD8}" type="presParOf" srcId="{4C25294B-5009-40C0-BB91-2E09AFF8C883}" destId="{A2C4F03C-2A61-4A8D-8E15-C1BAA2EF14C5}" srcOrd="4" destOrd="0" presId="urn:microsoft.com/office/officeart/2005/8/layout/radial6"/>
    <dgm:cxn modelId="{0E5A7AC8-195C-42F5-BA34-0121A0BC41E2}" type="presParOf" srcId="{4C25294B-5009-40C0-BB91-2E09AFF8C883}" destId="{30683559-E295-4E39-A23C-36EAF869D6D7}" srcOrd="5" destOrd="0" presId="urn:microsoft.com/office/officeart/2005/8/layout/radial6"/>
    <dgm:cxn modelId="{6A1381A7-8237-402D-BE0B-53DBD15DE60D}" type="presParOf" srcId="{4C25294B-5009-40C0-BB91-2E09AFF8C883}" destId="{62E7945A-A603-465C-B8D4-2A225F4CB263}" srcOrd="6" destOrd="0" presId="urn:microsoft.com/office/officeart/2005/8/layout/radial6"/>
    <dgm:cxn modelId="{A09BACCF-0C10-4ABB-8B18-211497A7681A}" type="presParOf" srcId="{4C25294B-5009-40C0-BB91-2E09AFF8C883}" destId="{ADE3AE4D-6051-42A1-946F-74BD140FA9A3}" srcOrd="7" destOrd="0" presId="urn:microsoft.com/office/officeart/2005/8/layout/radial6"/>
    <dgm:cxn modelId="{F99B8E85-43C5-404C-96B1-952EBD876250}" type="presParOf" srcId="{4C25294B-5009-40C0-BB91-2E09AFF8C883}" destId="{DD458356-3700-4A31-9144-65EAC3D8B666}" srcOrd="8" destOrd="0" presId="urn:microsoft.com/office/officeart/2005/8/layout/radial6"/>
    <dgm:cxn modelId="{3410EEE4-CD4A-46F4-BF41-71FDF7E949CE}" type="presParOf" srcId="{4C25294B-5009-40C0-BB91-2E09AFF8C883}" destId="{1D591C2A-7D6B-4EFA-BEEE-0A17F880389C}" srcOrd="9" destOrd="0" presId="urn:microsoft.com/office/officeart/2005/8/layout/radial6"/>
    <dgm:cxn modelId="{DF19601F-20BF-43B0-BF99-FEDD927C4ED2}" type="presParOf" srcId="{4C25294B-5009-40C0-BB91-2E09AFF8C883}" destId="{A5E5D48F-FDB7-4EDD-BF3E-9A6F76460BC6}" srcOrd="10" destOrd="0" presId="urn:microsoft.com/office/officeart/2005/8/layout/radial6"/>
    <dgm:cxn modelId="{9C65F7DD-1CF3-4DD1-8FE5-D26F4C98CA79}" type="presParOf" srcId="{4C25294B-5009-40C0-BB91-2E09AFF8C883}" destId="{0EC97355-66B1-429E-AE1C-0C8642875A14}" srcOrd="11" destOrd="0" presId="urn:microsoft.com/office/officeart/2005/8/layout/radial6"/>
    <dgm:cxn modelId="{A7D346D3-A8D7-4242-8BA9-4D79AC974D21}" type="presParOf" srcId="{4C25294B-5009-40C0-BB91-2E09AFF8C883}" destId="{132EA526-C99A-497E-9957-7779459EE862}" srcOrd="12" destOrd="0" presId="urn:microsoft.com/office/officeart/2005/8/layout/radial6"/>
    <dgm:cxn modelId="{7F6AB129-1C78-44CE-88D1-88AA43156A58}" type="presParOf" srcId="{4C25294B-5009-40C0-BB91-2E09AFF8C883}" destId="{FE3A9783-4E20-48A0-BCB6-F65626806E7A}" srcOrd="13" destOrd="0" presId="urn:microsoft.com/office/officeart/2005/8/layout/radial6"/>
    <dgm:cxn modelId="{518C3A50-6F4E-4049-BFF3-EE28FEFAC70C}" type="presParOf" srcId="{4C25294B-5009-40C0-BB91-2E09AFF8C883}" destId="{084F663A-6E19-483E-B884-21032162B242}" srcOrd="14" destOrd="0" presId="urn:microsoft.com/office/officeart/2005/8/layout/radial6"/>
    <dgm:cxn modelId="{99FE797E-3B57-45D7-9122-D02EFDAC7F2C}" type="presParOf" srcId="{4C25294B-5009-40C0-BB91-2E09AFF8C883}" destId="{F8AF19AF-6DC8-42A7-A6A5-46D6CAB8ED4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479545-78E9-44D7-A069-35A0CAEDA38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4EA1223-67A2-4A76-B7BA-75358A8549C1}">
      <dgm:prSet phldrT="[文本]"/>
      <dgm:spPr>
        <a:effectLst/>
      </dgm:spPr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C36320-7B34-438F-8AFA-9FC1260B7483}" type="par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93D155A2-B98F-40FB-8A7A-568FB25DCD8E}" type="sibTrans" cxnId="{0DA9F3EB-9598-469D-9BA7-7B81EA0E3358}">
      <dgm:prSet/>
      <dgm:spPr/>
      <dgm:t>
        <a:bodyPr/>
        <a:lstStyle/>
        <a:p>
          <a:endParaRPr lang="zh-CN" altLang="en-US"/>
        </a:p>
      </dgm:t>
    </dgm:pt>
    <dgm:pt modelId="{18E189D7-CB76-4014-A929-BF0C1B73D578}">
      <dgm:prSet phldrT="[文本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B5FCE6-3C8D-49B8-894E-4843FB710086}" type="par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9AA2170E-D946-4230-BBCF-64D848533FD7}" type="sibTrans" cxnId="{240950C9-DBC0-409B-9D99-03BE6B6AE952}">
      <dgm:prSet/>
      <dgm:spPr/>
      <dgm:t>
        <a:bodyPr/>
        <a:lstStyle/>
        <a:p>
          <a:endParaRPr lang="zh-CN" altLang="en-US"/>
        </a:p>
      </dgm:t>
    </dgm:pt>
    <dgm:pt modelId="{6DF4865C-AD7D-4804-85CF-64389FCECFB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44C2C7-457E-44BC-B969-34B7EA96BDFF}" type="par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6B3A8144-65CD-4604-A6B6-6343C3C87818}" type="sibTrans" cxnId="{8684E73A-5F46-492F-84B9-029C96C6C8BA}">
      <dgm:prSet/>
      <dgm:spPr/>
      <dgm:t>
        <a:bodyPr/>
        <a:lstStyle/>
        <a:p>
          <a:endParaRPr lang="zh-CN" altLang="en-US"/>
        </a:p>
      </dgm:t>
    </dgm:pt>
    <dgm:pt modelId="{C13D87D5-2049-4899-AD7F-D6FABB81DDB5}">
      <dgm:prSet phldrT="[文本]"/>
      <dgm:spPr>
        <a:effectLst/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技术革命对图书馆的影响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D0CF5A-12D7-4230-A032-32E70E4A0BAD}" type="par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13C6432A-482C-48FC-9E84-2F686EACF5BA}" type="sibTrans" cxnId="{C1A85CA3-49E0-46F4-B956-1DE4A62EF5A4}">
      <dgm:prSet/>
      <dgm:spPr/>
      <dgm:t>
        <a:bodyPr/>
        <a:lstStyle/>
        <a:p>
          <a:endParaRPr lang="zh-CN" altLang="en-US"/>
        </a:p>
      </dgm:t>
    </dgm:pt>
    <dgm:pt modelId="{81699118-69AD-4B32-A286-02D38C10A71E}" type="pres">
      <dgm:prSet presAssocID="{E0479545-78E9-44D7-A069-35A0CAEDA3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8CCCD5F1-8A87-4563-B938-51BB52D334F4}" type="pres">
      <dgm:prSet presAssocID="{E0479545-78E9-44D7-A069-35A0CAEDA38D}" presName="Name1" presStyleCnt="0"/>
      <dgm:spPr/>
    </dgm:pt>
    <dgm:pt modelId="{2B1347A7-5245-41AD-9BA6-941899A3FEC1}" type="pres">
      <dgm:prSet presAssocID="{E0479545-78E9-44D7-A069-35A0CAEDA38D}" presName="cycle" presStyleCnt="0"/>
      <dgm:spPr/>
    </dgm:pt>
    <dgm:pt modelId="{5A19641A-77A5-4AF5-8289-D611B789DF29}" type="pres">
      <dgm:prSet presAssocID="{E0479545-78E9-44D7-A069-35A0CAEDA38D}" presName="srcNode" presStyleLbl="node1" presStyleIdx="0" presStyleCnt="4"/>
      <dgm:spPr/>
    </dgm:pt>
    <dgm:pt modelId="{95D81669-3676-468B-8906-82B8183E7973}" type="pres">
      <dgm:prSet presAssocID="{E0479545-78E9-44D7-A069-35A0CAEDA38D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A667ABE3-2CC1-43D6-85BB-B8FAE02DD95F}" type="pres">
      <dgm:prSet presAssocID="{E0479545-78E9-44D7-A069-35A0CAEDA38D}" presName="extraNode" presStyleLbl="node1" presStyleIdx="0" presStyleCnt="4"/>
      <dgm:spPr/>
    </dgm:pt>
    <dgm:pt modelId="{470BAE12-4A7F-44C4-B821-37114526D91D}" type="pres">
      <dgm:prSet presAssocID="{E0479545-78E9-44D7-A069-35A0CAEDA38D}" presName="dstNode" presStyleLbl="node1" presStyleIdx="0" presStyleCnt="4"/>
      <dgm:spPr/>
    </dgm:pt>
    <dgm:pt modelId="{42A952FE-9C44-4E15-8259-715C546162BC}" type="pres">
      <dgm:prSet presAssocID="{C13D87D5-2049-4899-AD7F-D6FABB81DDB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2165C3-6859-4EE7-A2AF-4C5986899C3C}" type="pres">
      <dgm:prSet presAssocID="{C13D87D5-2049-4899-AD7F-D6FABB81DDB5}" presName="accent_1" presStyleCnt="0"/>
      <dgm:spPr/>
    </dgm:pt>
    <dgm:pt modelId="{768BF72C-9433-4379-B112-13277FB0BD5F}" type="pres">
      <dgm:prSet presAssocID="{C13D87D5-2049-4899-AD7F-D6FABB81DDB5}" presName="accentRepeatNode" presStyleLbl="solidFgAcc1" presStyleIdx="0" presStyleCnt="4"/>
      <dgm:spPr/>
    </dgm:pt>
    <dgm:pt modelId="{015DA837-57E0-48D3-AC21-20A14BA7E231}" type="pres">
      <dgm:prSet presAssocID="{54EA1223-67A2-4A76-B7BA-75358A8549C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95C55-9966-4D37-8C9F-8FD852638FBA}" type="pres">
      <dgm:prSet presAssocID="{54EA1223-67A2-4A76-B7BA-75358A8549C1}" presName="accent_2" presStyleCnt="0"/>
      <dgm:spPr/>
    </dgm:pt>
    <dgm:pt modelId="{96EF7319-8828-4EC0-9696-270F021ABFA2}" type="pres">
      <dgm:prSet presAssocID="{54EA1223-67A2-4A76-B7BA-75358A8549C1}" presName="accentRepeatNode" presStyleLbl="solidFgAcc1" presStyleIdx="1" presStyleCnt="4"/>
      <dgm:spPr/>
    </dgm:pt>
    <dgm:pt modelId="{0E7351B5-B16A-4EC6-8154-BAF693F9ABA5}" type="pres">
      <dgm:prSet presAssocID="{18E189D7-CB76-4014-A929-BF0C1B73D57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7C5C08-E9A1-438B-A926-389138C092E7}" type="pres">
      <dgm:prSet presAssocID="{18E189D7-CB76-4014-A929-BF0C1B73D578}" presName="accent_3" presStyleCnt="0"/>
      <dgm:spPr/>
    </dgm:pt>
    <dgm:pt modelId="{8C6CC38B-5C83-4175-8EA6-06E56D0BF8C4}" type="pres">
      <dgm:prSet presAssocID="{18E189D7-CB76-4014-A929-BF0C1B73D578}" presName="accentRepeatNode" presStyleLbl="solidFgAcc1" presStyleIdx="2" presStyleCnt="4"/>
      <dgm:spPr/>
    </dgm:pt>
    <dgm:pt modelId="{FC93ADAF-7101-4388-AE49-6BE9A81A4101}" type="pres">
      <dgm:prSet presAssocID="{6DF4865C-AD7D-4804-85CF-64389FCECFB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BEF779-4531-4CAC-88AA-FCF19F8C1978}" type="pres">
      <dgm:prSet presAssocID="{6DF4865C-AD7D-4804-85CF-64389FCECFB9}" presName="accent_4" presStyleCnt="0"/>
      <dgm:spPr/>
    </dgm:pt>
    <dgm:pt modelId="{F86890B6-4EC3-497E-9EFF-C751DD032560}" type="pres">
      <dgm:prSet presAssocID="{6DF4865C-AD7D-4804-85CF-64389FCECFB9}" presName="accentRepeatNode" presStyleLbl="solidFgAcc1" presStyleIdx="3" presStyleCnt="4"/>
      <dgm:spPr/>
    </dgm:pt>
  </dgm:ptLst>
  <dgm:cxnLst>
    <dgm:cxn modelId="{188C17ED-3F05-430E-9297-ADD10C4DD695}" type="presOf" srcId="{C13D87D5-2049-4899-AD7F-D6FABB81DDB5}" destId="{42A952FE-9C44-4E15-8259-715C546162BC}" srcOrd="0" destOrd="0" presId="urn:microsoft.com/office/officeart/2008/layout/VerticalCurvedList"/>
    <dgm:cxn modelId="{DB20CBB6-E798-46C8-8FA6-228FD5E4762A}" type="presOf" srcId="{6DF4865C-AD7D-4804-85CF-64389FCECFB9}" destId="{FC93ADAF-7101-4388-AE49-6BE9A81A4101}" srcOrd="0" destOrd="0" presId="urn:microsoft.com/office/officeart/2008/layout/VerticalCurvedList"/>
    <dgm:cxn modelId="{240950C9-DBC0-409B-9D99-03BE6B6AE952}" srcId="{E0479545-78E9-44D7-A069-35A0CAEDA38D}" destId="{18E189D7-CB76-4014-A929-BF0C1B73D578}" srcOrd="2" destOrd="0" parTransId="{D4B5FCE6-3C8D-49B8-894E-4843FB710086}" sibTransId="{9AA2170E-D946-4230-BBCF-64D848533FD7}"/>
    <dgm:cxn modelId="{7D4DB03E-41CE-4F86-B96E-99DA4BF19754}" type="presOf" srcId="{54EA1223-67A2-4A76-B7BA-75358A8549C1}" destId="{015DA837-57E0-48D3-AC21-20A14BA7E231}" srcOrd="0" destOrd="0" presId="urn:microsoft.com/office/officeart/2008/layout/VerticalCurvedList"/>
    <dgm:cxn modelId="{C1A85CA3-49E0-46F4-B956-1DE4A62EF5A4}" srcId="{E0479545-78E9-44D7-A069-35A0CAEDA38D}" destId="{C13D87D5-2049-4899-AD7F-D6FABB81DDB5}" srcOrd="0" destOrd="0" parTransId="{6DD0CF5A-12D7-4230-A032-32E70E4A0BAD}" sibTransId="{13C6432A-482C-48FC-9E84-2F686EACF5BA}"/>
    <dgm:cxn modelId="{AD909832-BF13-4841-AEE1-9605A6046740}" type="presOf" srcId="{E0479545-78E9-44D7-A069-35A0CAEDA38D}" destId="{81699118-69AD-4B32-A286-02D38C10A71E}" srcOrd="0" destOrd="0" presId="urn:microsoft.com/office/officeart/2008/layout/VerticalCurvedList"/>
    <dgm:cxn modelId="{EFD02C41-899B-4F2B-9752-110B9EA9AB8A}" type="presOf" srcId="{18E189D7-CB76-4014-A929-BF0C1B73D578}" destId="{0E7351B5-B16A-4EC6-8154-BAF693F9ABA5}" srcOrd="0" destOrd="0" presId="urn:microsoft.com/office/officeart/2008/layout/VerticalCurvedList"/>
    <dgm:cxn modelId="{0DA9F3EB-9598-469D-9BA7-7B81EA0E3358}" srcId="{E0479545-78E9-44D7-A069-35A0CAEDA38D}" destId="{54EA1223-67A2-4A76-B7BA-75358A8549C1}" srcOrd="1" destOrd="0" parTransId="{EBC36320-7B34-438F-8AFA-9FC1260B7483}" sibTransId="{93D155A2-B98F-40FB-8A7A-568FB25DCD8E}"/>
    <dgm:cxn modelId="{28908706-2E82-4453-9687-1F11BE3DE0CC}" type="presOf" srcId="{13C6432A-482C-48FC-9E84-2F686EACF5BA}" destId="{95D81669-3676-468B-8906-82B8183E7973}" srcOrd="0" destOrd="0" presId="urn:microsoft.com/office/officeart/2008/layout/VerticalCurvedList"/>
    <dgm:cxn modelId="{8684E73A-5F46-492F-84B9-029C96C6C8BA}" srcId="{E0479545-78E9-44D7-A069-35A0CAEDA38D}" destId="{6DF4865C-AD7D-4804-85CF-64389FCECFB9}" srcOrd="3" destOrd="0" parTransId="{0444C2C7-457E-44BC-B969-34B7EA96BDFF}" sibTransId="{6B3A8144-65CD-4604-A6B6-6343C3C87818}"/>
    <dgm:cxn modelId="{59632E47-B4F8-4255-9F25-8ED1A1CA875D}" type="presParOf" srcId="{81699118-69AD-4B32-A286-02D38C10A71E}" destId="{8CCCD5F1-8A87-4563-B938-51BB52D334F4}" srcOrd="0" destOrd="0" presId="urn:microsoft.com/office/officeart/2008/layout/VerticalCurvedList"/>
    <dgm:cxn modelId="{F14276A4-D850-48FC-B792-DF1EE99B47C2}" type="presParOf" srcId="{8CCCD5F1-8A87-4563-B938-51BB52D334F4}" destId="{2B1347A7-5245-41AD-9BA6-941899A3FEC1}" srcOrd="0" destOrd="0" presId="urn:microsoft.com/office/officeart/2008/layout/VerticalCurvedList"/>
    <dgm:cxn modelId="{277BE9C0-FF6F-4178-BB50-5AE07E93B469}" type="presParOf" srcId="{2B1347A7-5245-41AD-9BA6-941899A3FEC1}" destId="{5A19641A-77A5-4AF5-8289-D611B789DF29}" srcOrd="0" destOrd="0" presId="urn:microsoft.com/office/officeart/2008/layout/VerticalCurvedList"/>
    <dgm:cxn modelId="{FDF2F6A8-BACF-4026-AE32-B6CD90D839F8}" type="presParOf" srcId="{2B1347A7-5245-41AD-9BA6-941899A3FEC1}" destId="{95D81669-3676-468B-8906-82B8183E7973}" srcOrd="1" destOrd="0" presId="urn:microsoft.com/office/officeart/2008/layout/VerticalCurvedList"/>
    <dgm:cxn modelId="{5923DBDC-5ACC-4BF6-8C95-122E069EB4B1}" type="presParOf" srcId="{2B1347A7-5245-41AD-9BA6-941899A3FEC1}" destId="{A667ABE3-2CC1-43D6-85BB-B8FAE02DD95F}" srcOrd="2" destOrd="0" presId="urn:microsoft.com/office/officeart/2008/layout/VerticalCurvedList"/>
    <dgm:cxn modelId="{0DA91D53-D9E9-455C-9E0D-53454FA5B090}" type="presParOf" srcId="{2B1347A7-5245-41AD-9BA6-941899A3FEC1}" destId="{470BAE12-4A7F-44C4-B821-37114526D91D}" srcOrd="3" destOrd="0" presId="urn:microsoft.com/office/officeart/2008/layout/VerticalCurvedList"/>
    <dgm:cxn modelId="{904B7346-D0EF-443A-80F7-CDB19A93EC42}" type="presParOf" srcId="{8CCCD5F1-8A87-4563-B938-51BB52D334F4}" destId="{42A952FE-9C44-4E15-8259-715C546162BC}" srcOrd="1" destOrd="0" presId="urn:microsoft.com/office/officeart/2008/layout/VerticalCurvedList"/>
    <dgm:cxn modelId="{DD312BEA-2B67-4AEC-B93E-E22AAFF20294}" type="presParOf" srcId="{8CCCD5F1-8A87-4563-B938-51BB52D334F4}" destId="{C22165C3-6859-4EE7-A2AF-4C5986899C3C}" srcOrd="2" destOrd="0" presId="urn:microsoft.com/office/officeart/2008/layout/VerticalCurvedList"/>
    <dgm:cxn modelId="{03A2F0ED-DEF8-4BC9-B9E0-27A61593259D}" type="presParOf" srcId="{C22165C3-6859-4EE7-A2AF-4C5986899C3C}" destId="{768BF72C-9433-4379-B112-13277FB0BD5F}" srcOrd="0" destOrd="0" presId="urn:microsoft.com/office/officeart/2008/layout/VerticalCurvedList"/>
    <dgm:cxn modelId="{919F2419-2D19-4F30-9072-82F1CE71BBEF}" type="presParOf" srcId="{8CCCD5F1-8A87-4563-B938-51BB52D334F4}" destId="{015DA837-57E0-48D3-AC21-20A14BA7E231}" srcOrd="3" destOrd="0" presId="urn:microsoft.com/office/officeart/2008/layout/VerticalCurvedList"/>
    <dgm:cxn modelId="{538ACCC7-5741-473C-A0CE-22967D54C587}" type="presParOf" srcId="{8CCCD5F1-8A87-4563-B938-51BB52D334F4}" destId="{AC995C55-9966-4D37-8C9F-8FD852638FBA}" srcOrd="4" destOrd="0" presId="urn:microsoft.com/office/officeart/2008/layout/VerticalCurvedList"/>
    <dgm:cxn modelId="{FABDDB77-DC6A-4FF7-962A-4C70A72C3BEC}" type="presParOf" srcId="{AC995C55-9966-4D37-8C9F-8FD852638FBA}" destId="{96EF7319-8828-4EC0-9696-270F021ABFA2}" srcOrd="0" destOrd="0" presId="urn:microsoft.com/office/officeart/2008/layout/VerticalCurvedList"/>
    <dgm:cxn modelId="{9205C82A-4902-4C7C-B411-0A8D8D4B63EE}" type="presParOf" srcId="{8CCCD5F1-8A87-4563-B938-51BB52D334F4}" destId="{0E7351B5-B16A-4EC6-8154-BAF693F9ABA5}" srcOrd="5" destOrd="0" presId="urn:microsoft.com/office/officeart/2008/layout/VerticalCurvedList"/>
    <dgm:cxn modelId="{0A5753C5-BDD4-4952-8C33-EB3FA7C655B9}" type="presParOf" srcId="{8CCCD5F1-8A87-4563-B938-51BB52D334F4}" destId="{457C5C08-E9A1-438B-A926-389138C092E7}" srcOrd="6" destOrd="0" presId="urn:microsoft.com/office/officeart/2008/layout/VerticalCurvedList"/>
    <dgm:cxn modelId="{994B5930-8AC2-4EF6-813A-844396901FFE}" type="presParOf" srcId="{457C5C08-E9A1-438B-A926-389138C092E7}" destId="{8C6CC38B-5C83-4175-8EA6-06E56D0BF8C4}" srcOrd="0" destOrd="0" presId="urn:microsoft.com/office/officeart/2008/layout/VerticalCurvedList"/>
    <dgm:cxn modelId="{C257673C-6B04-4062-BEFA-2872D34AF90E}" type="presParOf" srcId="{8CCCD5F1-8A87-4563-B938-51BB52D334F4}" destId="{FC93ADAF-7101-4388-AE49-6BE9A81A4101}" srcOrd="7" destOrd="0" presId="urn:microsoft.com/office/officeart/2008/layout/VerticalCurvedList"/>
    <dgm:cxn modelId="{0E31739D-0C99-4A3B-A80D-77F8523D590D}" type="presParOf" srcId="{8CCCD5F1-8A87-4563-B938-51BB52D334F4}" destId="{0EBEF779-4531-4CAC-88AA-FCF19F8C1978}" srcOrd="8" destOrd="0" presId="urn:microsoft.com/office/officeart/2008/layout/VerticalCurvedList"/>
    <dgm:cxn modelId="{10052A13-262A-4775-96F8-2EBB8B26B25F}" type="presParOf" srcId="{0EBEF779-4531-4CAC-88AA-FCF19F8C1978}" destId="{F86890B6-4EC3-497E-9EFF-C751DD0325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AA41ED-C90A-47C5-B83D-405DCBB6EB9A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3536916-4023-423D-AF60-F4238334F566}">
      <dgm:prSet phldrT="[文本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收集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9A1973-BCE5-41AD-A8DF-3D8B9C58FC21}" type="parTrans" cxnId="{0BC99657-4ED2-464B-80D5-E3B31771ABB1}">
      <dgm:prSet/>
      <dgm:spPr/>
      <dgm:t>
        <a:bodyPr/>
        <a:lstStyle/>
        <a:p>
          <a:endParaRPr lang="zh-CN" altLang="en-US"/>
        </a:p>
      </dgm:t>
    </dgm:pt>
    <dgm:pt modelId="{00090B41-4BF3-4F7C-8A6B-040023160905}" type="sibTrans" cxnId="{0BC99657-4ED2-464B-80D5-E3B31771ABB1}">
      <dgm:prSet/>
      <dgm:spPr/>
      <dgm:t>
        <a:bodyPr/>
        <a:lstStyle/>
        <a:p>
          <a:endParaRPr lang="zh-CN" altLang="en-US"/>
        </a:p>
      </dgm:t>
    </dgm:pt>
    <dgm:pt modelId="{A83853C4-DA8C-4BC9-8401-ACC97BF14032}">
      <dgm:prSet phldrT="[文本]"/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管理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7C3501-0E96-4CC3-86A8-70B90F041BC6}" type="parTrans" cxnId="{3D39B432-5065-403E-ABF2-F54162459529}">
      <dgm:prSet/>
      <dgm:spPr/>
      <dgm:t>
        <a:bodyPr/>
        <a:lstStyle/>
        <a:p>
          <a:endParaRPr lang="zh-CN" altLang="en-US"/>
        </a:p>
      </dgm:t>
    </dgm:pt>
    <dgm:pt modelId="{390794EB-62CF-4ED7-97F7-C879F818E3C7}" type="sibTrans" cxnId="{3D39B432-5065-403E-ABF2-F54162459529}">
      <dgm:prSet/>
      <dgm:spPr/>
      <dgm:t>
        <a:bodyPr/>
        <a:lstStyle/>
        <a:p>
          <a:endParaRPr lang="zh-CN" altLang="en-US"/>
        </a:p>
      </dgm:t>
    </dgm:pt>
    <dgm:pt modelId="{2DBFAF1F-24B7-4BEB-99B4-E6249ACE9338}">
      <dgm:prSet phldrT="[文本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0DA3C1-E485-4E71-B98B-11DBFE40D881}" type="parTrans" cxnId="{264B70BE-EB15-4F20-B8F3-449BB381E950}">
      <dgm:prSet/>
      <dgm:spPr/>
      <dgm:t>
        <a:bodyPr/>
        <a:lstStyle/>
        <a:p>
          <a:endParaRPr lang="zh-CN" altLang="en-US"/>
        </a:p>
      </dgm:t>
    </dgm:pt>
    <dgm:pt modelId="{49143E66-61FF-4B19-83B1-4A3BCAECCBB5}" type="sibTrans" cxnId="{264B70BE-EB15-4F20-B8F3-449BB381E950}">
      <dgm:prSet/>
      <dgm:spPr/>
      <dgm:t>
        <a:bodyPr/>
        <a:lstStyle/>
        <a:p>
          <a:endParaRPr lang="zh-CN" altLang="en-US"/>
        </a:p>
      </dgm:t>
    </dgm:pt>
    <dgm:pt modelId="{B8E7C23A-575F-4339-9DFA-F7E70039D6E7}">
      <dgm:prSet phldrT="[文本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发现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A4E576-87D4-47E9-9BF1-61AE45F9E4F1}" type="parTrans" cxnId="{2B729B71-4FED-401B-8FB2-045B921A88DB}">
      <dgm:prSet/>
      <dgm:spPr/>
      <dgm:t>
        <a:bodyPr/>
        <a:lstStyle/>
        <a:p>
          <a:endParaRPr lang="zh-CN" altLang="en-US"/>
        </a:p>
      </dgm:t>
    </dgm:pt>
    <dgm:pt modelId="{6FE6BC9A-CE6C-4450-AF8D-D129F7847EA9}" type="sibTrans" cxnId="{2B729B71-4FED-401B-8FB2-045B921A88DB}">
      <dgm:prSet/>
      <dgm:spPr/>
      <dgm:t>
        <a:bodyPr/>
        <a:lstStyle/>
        <a:p>
          <a:endParaRPr lang="zh-CN" altLang="en-US"/>
        </a:p>
      </dgm:t>
    </dgm:pt>
    <dgm:pt modelId="{CC168862-7C73-443A-A5F7-6D2E03B47F16}">
      <dgm:prSet phldrT="[文本]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写作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985881-6882-43B6-96FD-EE4E8C08453E}" type="parTrans" cxnId="{65001050-2FEF-4C47-9D79-A218756B20D2}">
      <dgm:prSet/>
      <dgm:spPr/>
      <dgm:t>
        <a:bodyPr/>
        <a:lstStyle/>
        <a:p>
          <a:endParaRPr lang="zh-CN" altLang="en-US"/>
        </a:p>
      </dgm:t>
    </dgm:pt>
    <dgm:pt modelId="{F11E56F7-9FD9-4B7F-ABB3-3EEF66FAD996}" type="sibTrans" cxnId="{65001050-2FEF-4C47-9D79-A218756B20D2}">
      <dgm:prSet/>
      <dgm:spPr/>
      <dgm:t>
        <a:bodyPr/>
        <a:lstStyle/>
        <a:p>
          <a:endParaRPr lang="zh-CN" altLang="en-US"/>
        </a:p>
      </dgm:t>
    </dgm:pt>
    <dgm:pt modelId="{FF902508-6BCD-43FC-8839-B959953CCA91}">
      <dgm:prSet phldrT="[文本]" custT="1"/>
      <dgm:spPr/>
      <dgm:t>
        <a:bodyPr/>
        <a:lstStyle/>
        <a:p>
          <a:endParaRPr lang="zh-CN" altLang="en-US" sz="4000" dirty="0"/>
        </a:p>
      </dgm:t>
    </dgm:pt>
    <dgm:pt modelId="{204207A7-398E-4020-A57B-515ADDC73AE9}" type="sibTrans" cxnId="{03E24210-BEAF-454F-8B40-3AFE74110F49}">
      <dgm:prSet/>
      <dgm:spPr/>
      <dgm:t>
        <a:bodyPr/>
        <a:lstStyle/>
        <a:p>
          <a:endParaRPr lang="zh-CN" altLang="en-US"/>
        </a:p>
      </dgm:t>
    </dgm:pt>
    <dgm:pt modelId="{A4708274-017B-4C27-96C1-CCC336F198A1}" type="parTrans" cxnId="{03E24210-BEAF-454F-8B40-3AFE74110F49}">
      <dgm:prSet/>
      <dgm:spPr/>
      <dgm:t>
        <a:bodyPr/>
        <a:lstStyle/>
        <a:p>
          <a:endParaRPr lang="zh-CN" altLang="en-US"/>
        </a:p>
      </dgm:t>
    </dgm:pt>
    <dgm:pt modelId="{4C25294B-5009-40C0-BB91-2E09AFF8C883}" type="pres">
      <dgm:prSet presAssocID="{E7AA41ED-C90A-47C5-B83D-405DCBB6EB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699FF2B-7681-489A-AFFE-6A54763879A5}" type="pres">
      <dgm:prSet presAssocID="{FF902508-6BCD-43FC-8839-B959953CCA91}" presName="centerShape" presStyleLbl="node0" presStyleIdx="0" presStyleCnt="1" custScaleX="30184" custScaleY="27531"/>
      <dgm:spPr/>
      <dgm:t>
        <a:bodyPr/>
        <a:lstStyle/>
        <a:p>
          <a:endParaRPr lang="zh-CN" altLang="en-US"/>
        </a:p>
      </dgm:t>
    </dgm:pt>
    <dgm:pt modelId="{C63821B7-EB53-4A90-A860-96CB43AB538B}" type="pres">
      <dgm:prSet presAssocID="{23536916-4023-423D-AF60-F4238334F56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1D7620-4297-4643-99E4-5B09826A8450}" type="pres">
      <dgm:prSet presAssocID="{23536916-4023-423D-AF60-F4238334F566}" presName="dummy" presStyleCnt="0"/>
      <dgm:spPr/>
    </dgm:pt>
    <dgm:pt modelId="{4042EB44-8EA6-462A-8129-E087C889C6B6}" type="pres">
      <dgm:prSet presAssocID="{00090B41-4BF3-4F7C-8A6B-040023160905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A2C4F03C-2A61-4A8D-8E15-C1BAA2EF14C5}" type="pres">
      <dgm:prSet presAssocID="{A83853C4-DA8C-4BC9-8401-ACC97BF1403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683559-E295-4E39-A23C-36EAF869D6D7}" type="pres">
      <dgm:prSet presAssocID="{A83853C4-DA8C-4BC9-8401-ACC97BF14032}" presName="dummy" presStyleCnt="0"/>
      <dgm:spPr/>
    </dgm:pt>
    <dgm:pt modelId="{62E7945A-A603-465C-B8D4-2A225F4CB263}" type="pres">
      <dgm:prSet presAssocID="{390794EB-62CF-4ED7-97F7-C879F818E3C7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ADE3AE4D-6051-42A1-946F-74BD140FA9A3}" type="pres">
      <dgm:prSet presAssocID="{2DBFAF1F-24B7-4BEB-99B4-E6249ACE933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458356-3700-4A31-9144-65EAC3D8B666}" type="pres">
      <dgm:prSet presAssocID="{2DBFAF1F-24B7-4BEB-99B4-E6249ACE9338}" presName="dummy" presStyleCnt="0"/>
      <dgm:spPr/>
    </dgm:pt>
    <dgm:pt modelId="{1D591C2A-7D6B-4EFA-BEEE-0A17F880389C}" type="pres">
      <dgm:prSet presAssocID="{49143E66-61FF-4B19-83B1-4A3BCAECCBB5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A5E5D48F-FDB7-4EDD-BF3E-9A6F76460BC6}" type="pres">
      <dgm:prSet presAssocID="{B8E7C23A-575F-4339-9DFA-F7E70039D6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C97355-66B1-429E-AE1C-0C8642875A14}" type="pres">
      <dgm:prSet presAssocID="{B8E7C23A-575F-4339-9DFA-F7E70039D6E7}" presName="dummy" presStyleCnt="0"/>
      <dgm:spPr/>
    </dgm:pt>
    <dgm:pt modelId="{132EA526-C99A-497E-9957-7779459EE862}" type="pres">
      <dgm:prSet presAssocID="{6FE6BC9A-CE6C-4450-AF8D-D129F7847EA9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E3A9783-4E20-48A0-BCB6-F65626806E7A}" type="pres">
      <dgm:prSet presAssocID="{CC168862-7C73-443A-A5F7-6D2E03B47F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4F663A-6E19-483E-B884-21032162B242}" type="pres">
      <dgm:prSet presAssocID="{CC168862-7C73-443A-A5F7-6D2E03B47F16}" presName="dummy" presStyleCnt="0"/>
      <dgm:spPr/>
    </dgm:pt>
    <dgm:pt modelId="{F8AF19AF-6DC8-42A7-A6A5-46D6CAB8ED4E}" type="pres">
      <dgm:prSet presAssocID="{F11E56F7-9FD9-4B7F-ABB3-3EEF66FAD996}" presName="sibTrans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2B729B71-4FED-401B-8FB2-045B921A88DB}" srcId="{FF902508-6BCD-43FC-8839-B959953CCA91}" destId="{B8E7C23A-575F-4339-9DFA-F7E70039D6E7}" srcOrd="3" destOrd="0" parTransId="{7CA4E576-87D4-47E9-9BF1-61AE45F9E4F1}" sibTransId="{6FE6BC9A-CE6C-4450-AF8D-D129F7847EA9}"/>
    <dgm:cxn modelId="{DCCF33AF-45FE-45B0-8FDB-A9A48D4B051E}" type="presOf" srcId="{FF902508-6BCD-43FC-8839-B959953CCA91}" destId="{7699FF2B-7681-489A-AFFE-6A54763879A5}" srcOrd="0" destOrd="0" presId="urn:microsoft.com/office/officeart/2005/8/layout/radial6"/>
    <dgm:cxn modelId="{1E86E377-0FFB-43F2-91CD-677483AEF5CF}" type="presOf" srcId="{E7AA41ED-C90A-47C5-B83D-405DCBB6EB9A}" destId="{4C25294B-5009-40C0-BB91-2E09AFF8C883}" srcOrd="0" destOrd="0" presId="urn:microsoft.com/office/officeart/2005/8/layout/radial6"/>
    <dgm:cxn modelId="{264B70BE-EB15-4F20-B8F3-449BB381E950}" srcId="{FF902508-6BCD-43FC-8839-B959953CCA91}" destId="{2DBFAF1F-24B7-4BEB-99B4-E6249ACE9338}" srcOrd="2" destOrd="0" parTransId="{ED0DA3C1-E485-4E71-B98B-11DBFE40D881}" sibTransId="{49143E66-61FF-4B19-83B1-4A3BCAECCBB5}"/>
    <dgm:cxn modelId="{022A523E-A1FC-44E4-BDB9-E572C97C48A7}" type="presOf" srcId="{6FE6BC9A-CE6C-4450-AF8D-D129F7847EA9}" destId="{132EA526-C99A-497E-9957-7779459EE862}" srcOrd="0" destOrd="0" presId="urn:microsoft.com/office/officeart/2005/8/layout/radial6"/>
    <dgm:cxn modelId="{4FD91C81-22E5-465E-84EC-E48D74348D16}" type="presOf" srcId="{23536916-4023-423D-AF60-F4238334F566}" destId="{C63821B7-EB53-4A90-A860-96CB43AB538B}" srcOrd="0" destOrd="0" presId="urn:microsoft.com/office/officeart/2005/8/layout/radial6"/>
    <dgm:cxn modelId="{06C00346-0DFD-4196-BB0F-14472079031F}" type="presOf" srcId="{B8E7C23A-575F-4339-9DFA-F7E70039D6E7}" destId="{A5E5D48F-FDB7-4EDD-BF3E-9A6F76460BC6}" srcOrd="0" destOrd="0" presId="urn:microsoft.com/office/officeart/2005/8/layout/radial6"/>
    <dgm:cxn modelId="{4F4FBC3C-B827-4358-8BCC-1B812097D2B8}" type="presOf" srcId="{49143E66-61FF-4B19-83B1-4A3BCAECCBB5}" destId="{1D591C2A-7D6B-4EFA-BEEE-0A17F880389C}" srcOrd="0" destOrd="0" presId="urn:microsoft.com/office/officeart/2005/8/layout/radial6"/>
    <dgm:cxn modelId="{04C77682-E704-4F92-AD78-F328E4241D00}" type="presOf" srcId="{00090B41-4BF3-4F7C-8A6B-040023160905}" destId="{4042EB44-8EA6-462A-8129-E087C889C6B6}" srcOrd="0" destOrd="0" presId="urn:microsoft.com/office/officeart/2005/8/layout/radial6"/>
    <dgm:cxn modelId="{65001050-2FEF-4C47-9D79-A218756B20D2}" srcId="{FF902508-6BCD-43FC-8839-B959953CCA91}" destId="{CC168862-7C73-443A-A5F7-6D2E03B47F16}" srcOrd="4" destOrd="0" parTransId="{60985881-6882-43B6-96FD-EE4E8C08453E}" sibTransId="{F11E56F7-9FD9-4B7F-ABB3-3EEF66FAD996}"/>
    <dgm:cxn modelId="{ED6D7119-5655-4298-B9EC-36E68A57069E}" type="presOf" srcId="{F11E56F7-9FD9-4B7F-ABB3-3EEF66FAD996}" destId="{F8AF19AF-6DC8-42A7-A6A5-46D6CAB8ED4E}" srcOrd="0" destOrd="0" presId="urn:microsoft.com/office/officeart/2005/8/layout/radial6"/>
    <dgm:cxn modelId="{D909A56F-16FA-44B4-9D02-C4968152FC62}" type="presOf" srcId="{CC168862-7C73-443A-A5F7-6D2E03B47F16}" destId="{FE3A9783-4E20-48A0-BCB6-F65626806E7A}" srcOrd="0" destOrd="0" presId="urn:microsoft.com/office/officeart/2005/8/layout/radial6"/>
    <dgm:cxn modelId="{7ABF50DB-748E-4E64-8F89-E8B6237159C8}" type="presOf" srcId="{2DBFAF1F-24B7-4BEB-99B4-E6249ACE9338}" destId="{ADE3AE4D-6051-42A1-946F-74BD140FA9A3}" srcOrd="0" destOrd="0" presId="urn:microsoft.com/office/officeart/2005/8/layout/radial6"/>
    <dgm:cxn modelId="{0BC99657-4ED2-464B-80D5-E3B31771ABB1}" srcId="{FF902508-6BCD-43FC-8839-B959953CCA91}" destId="{23536916-4023-423D-AF60-F4238334F566}" srcOrd="0" destOrd="0" parTransId="{6B9A1973-BCE5-41AD-A8DF-3D8B9C58FC21}" sibTransId="{00090B41-4BF3-4F7C-8A6B-040023160905}"/>
    <dgm:cxn modelId="{3D39B432-5065-403E-ABF2-F54162459529}" srcId="{FF902508-6BCD-43FC-8839-B959953CCA91}" destId="{A83853C4-DA8C-4BC9-8401-ACC97BF14032}" srcOrd="1" destOrd="0" parTransId="{607C3501-0E96-4CC3-86A8-70B90F041BC6}" sibTransId="{390794EB-62CF-4ED7-97F7-C879F818E3C7}"/>
    <dgm:cxn modelId="{03E24210-BEAF-454F-8B40-3AFE74110F49}" srcId="{E7AA41ED-C90A-47C5-B83D-405DCBB6EB9A}" destId="{FF902508-6BCD-43FC-8839-B959953CCA91}" srcOrd="0" destOrd="0" parTransId="{A4708274-017B-4C27-96C1-CCC336F198A1}" sibTransId="{204207A7-398E-4020-A57B-515ADDC73AE9}"/>
    <dgm:cxn modelId="{7C9AB255-B083-479E-9E66-B50E457A6B03}" type="presOf" srcId="{A83853C4-DA8C-4BC9-8401-ACC97BF14032}" destId="{A2C4F03C-2A61-4A8D-8E15-C1BAA2EF14C5}" srcOrd="0" destOrd="0" presId="urn:microsoft.com/office/officeart/2005/8/layout/radial6"/>
    <dgm:cxn modelId="{35AB852F-9B88-4475-8418-90DC73A294B4}" type="presOf" srcId="{390794EB-62CF-4ED7-97F7-C879F818E3C7}" destId="{62E7945A-A603-465C-B8D4-2A225F4CB263}" srcOrd="0" destOrd="0" presId="urn:microsoft.com/office/officeart/2005/8/layout/radial6"/>
    <dgm:cxn modelId="{FDC04E9F-E125-4E7D-BA71-46F0BC8AA825}" type="presParOf" srcId="{4C25294B-5009-40C0-BB91-2E09AFF8C883}" destId="{7699FF2B-7681-489A-AFFE-6A54763879A5}" srcOrd="0" destOrd="0" presId="urn:microsoft.com/office/officeart/2005/8/layout/radial6"/>
    <dgm:cxn modelId="{A486E9FE-FBE7-4822-AA8A-9F1276267A0A}" type="presParOf" srcId="{4C25294B-5009-40C0-BB91-2E09AFF8C883}" destId="{C63821B7-EB53-4A90-A860-96CB43AB538B}" srcOrd="1" destOrd="0" presId="urn:microsoft.com/office/officeart/2005/8/layout/radial6"/>
    <dgm:cxn modelId="{CCCDEBA8-76D5-405C-9FDF-304B9A955816}" type="presParOf" srcId="{4C25294B-5009-40C0-BB91-2E09AFF8C883}" destId="{D21D7620-4297-4643-99E4-5B09826A8450}" srcOrd="2" destOrd="0" presId="urn:microsoft.com/office/officeart/2005/8/layout/radial6"/>
    <dgm:cxn modelId="{E469D9B1-F47D-4913-B26A-1EB0E09C6AC1}" type="presParOf" srcId="{4C25294B-5009-40C0-BB91-2E09AFF8C883}" destId="{4042EB44-8EA6-462A-8129-E087C889C6B6}" srcOrd="3" destOrd="0" presId="urn:microsoft.com/office/officeart/2005/8/layout/radial6"/>
    <dgm:cxn modelId="{D1C0E474-5C0D-4408-86EB-5EE6D43531A8}" type="presParOf" srcId="{4C25294B-5009-40C0-BB91-2E09AFF8C883}" destId="{A2C4F03C-2A61-4A8D-8E15-C1BAA2EF14C5}" srcOrd="4" destOrd="0" presId="urn:microsoft.com/office/officeart/2005/8/layout/radial6"/>
    <dgm:cxn modelId="{08F10D4D-7816-4826-B2CB-B04B23062EF3}" type="presParOf" srcId="{4C25294B-5009-40C0-BB91-2E09AFF8C883}" destId="{30683559-E295-4E39-A23C-36EAF869D6D7}" srcOrd="5" destOrd="0" presId="urn:microsoft.com/office/officeart/2005/8/layout/radial6"/>
    <dgm:cxn modelId="{4CC4A6CD-827D-4F52-92F4-C5D370FB50D3}" type="presParOf" srcId="{4C25294B-5009-40C0-BB91-2E09AFF8C883}" destId="{62E7945A-A603-465C-B8D4-2A225F4CB263}" srcOrd="6" destOrd="0" presId="urn:microsoft.com/office/officeart/2005/8/layout/radial6"/>
    <dgm:cxn modelId="{459B5A2C-1304-4BD1-841A-EECD6DD1ACC0}" type="presParOf" srcId="{4C25294B-5009-40C0-BB91-2E09AFF8C883}" destId="{ADE3AE4D-6051-42A1-946F-74BD140FA9A3}" srcOrd="7" destOrd="0" presId="urn:microsoft.com/office/officeart/2005/8/layout/radial6"/>
    <dgm:cxn modelId="{684A8B68-43E7-46CC-B47F-D09563F37F7C}" type="presParOf" srcId="{4C25294B-5009-40C0-BB91-2E09AFF8C883}" destId="{DD458356-3700-4A31-9144-65EAC3D8B666}" srcOrd="8" destOrd="0" presId="urn:microsoft.com/office/officeart/2005/8/layout/radial6"/>
    <dgm:cxn modelId="{89E0703F-96F6-4E6F-BB37-DA3CD9373FD4}" type="presParOf" srcId="{4C25294B-5009-40C0-BB91-2E09AFF8C883}" destId="{1D591C2A-7D6B-4EFA-BEEE-0A17F880389C}" srcOrd="9" destOrd="0" presId="urn:microsoft.com/office/officeart/2005/8/layout/radial6"/>
    <dgm:cxn modelId="{6B6BE70D-63AD-4054-8D17-B01D51C4F25A}" type="presParOf" srcId="{4C25294B-5009-40C0-BB91-2E09AFF8C883}" destId="{A5E5D48F-FDB7-4EDD-BF3E-9A6F76460BC6}" srcOrd="10" destOrd="0" presId="urn:microsoft.com/office/officeart/2005/8/layout/radial6"/>
    <dgm:cxn modelId="{E6FD6552-29D8-4318-B48E-93163D5DE362}" type="presParOf" srcId="{4C25294B-5009-40C0-BB91-2E09AFF8C883}" destId="{0EC97355-66B1-429E-AE1C-0C8642875A14}" srcOrd="11" destOrd="0" presId="urn:microsoft.com/office/officeart/2005/8/layout/radial6"/>
    <dgm:cxn modelId="{D4E1BE57-1D62-4387-821F-400FE4D2FBF9}" type="presParOf" srcId="{4C25294B-5009-40C0-BB91-2E09AFF8C883}" destId="{132EA526-C99A-497E-9957-7779459EE862}" srcOrd="12" destOrd="0" presId="urn:microsoft.com/office/officeart/2005/8/layout/radial6"/>
    <dgm:cxn modelId="{B2329C13-D7F1-4234-AF91-FE9E5F5BCF94}" type="presParOf" srcId="{4C25294B-5009-40C0-BB91-2E09AFF8C883}" destId="{FE3A9783-4E20-48A0-BCB6-F65626806E7A}" srcOrd="13" destOrd="0" presId="urn:microsoft.com/office/officeart/2005/8/layout/radial6"/>
    <dgm:cxn modelId="{D64838C7-1674-4E05-B6C4-448C2A29248D}" type="presParOf" srcId="{4C25294B-5009-40C0-BB91-2E09AFF8C883}" destId="{084F663A-6E19-483E-B884-21032162B242}" srcOrd="14" destOrd="0" presId="urn:microsoft.com/office/officeart/2005/8/layout/radial6"/>
    <dgm:cxn modelId="{DC5BEA7E-51C0-4A38-A4E4-5010F1A24C08}" type="presParOf" srcId="{4C25294B-5009-40C0-BB91-2E09AFF8C883}" destId="{F8AF19AF-6DC8-42A7-A6A5-46D6CAB8ED4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0BBFCE-60CC-42C7-81F4-FF08F7F4C61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DB6561FB-9737-446B-9E61-3DB0697E88D5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latin typeface="+mn-ea"/>
              <a:ea typeface="+mn-ea"/>
            </a:rPr>
            <a:t>添加附件</a:t>
          </a:r>
        </a:p>
      </dgm:t>
    </dgm:pt>
    <dgm:pt modelId="{039297C0-ACCA-4916-AB3E-016BD50249E9}" type="parTrans" cxnId="{831733A4-2395-4FDC-A666-AEC9B1715AE6}">
      <dgm:prSet/>
      <dgm:spPr/>
      <dgm:t>
        <a:bodyPr/>
        <a:lstStyle/>
        <a:p>
          <a:endParaRPr lang="zh-CN" altLang="en-US"/>
        </a:p>
      </dgm:t>
    </dgm:pt>
    <dgm:pt modelId="{5D97B3DB-4E98-40C3-B523-7F823542F772}" type="sibTrans" cxnId="{831733A4-2395-4FDC-A666-AEC9B1715AE6}">
      <dgm:prSet custT="1"/>
      <dgm:spPr/>
      <dgm:t>
        <a:bodyPr/>
        <a:lstStyle/>
        <a:p>
          <a:r>
            <a:rPr lang="zh-CN" altLang="en-US" sz="2400" b="1" dirty="0" smtClean="0">
              <a:latin typeface="+mn-ea"/>
              <a:ea typeface="+mn-ea"/>
            </a:rPr>
            <a:t>虚拟文件夹</a:t>
          </a:r>
          <a:endParaRPr lang="zh-CN" altLang="en-US" sz="2400" b="1" dirty="0">
            <a:latin typeface="+mn-ea"/>
            <a:ea typeface="+mn-ea"/>
          </a:endParaRPr>
        </a:p>
      </dgm:t>
    </dgm:pt>
    <dgm:pt modelId="{C4AA671B-D228-4357-ABA1-EF7A76E438A2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400" b="1" dirty="0" smtClean="0">
            <a:latin typeface="+mn-ea"/>
            <a:ea typeface="+mn-ea"/>
          </a:endParaRPr>
        </a:p>
        <a:p>
          <a:pPr marL="0" marR="0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latin typeface="+mn-ea"/>
              <a:ea typeface="+mn-ea"/>
            </a:rPr>
            <a:t>收录范围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dirty="0">
            <a:latin typeface="+mn-ea"/>
            <a:ea typeface="+mn-ea"/>
          </a:endParaRPr>
        </a:p>
      </dgm:t>
    </dgm:pt>
    <dgm:pt modelId="{4A522487-01E5-4432-A821-1264FA5CC3BD}" type="parTrans" cxnId="{B608E3C2-94A3-4FA7-8AAE-DAE03BF2133E}">
      <dgm:prSet/>
      <dgm:spPr/>
      <dgm:t>
        <a:bodyPr/>
        <a:lstStyle/>
        <a:p>
          <a:endParaRPr lang="zh-CN" altLang="en-US"/>
        </a:p>
      </dgm:t>
    </dgm:pt>
    <dgm:pt modelId="{036B21A7-12D6-4893-9805-BE1DD187F4C5}" type="sibTrans" cxnId="{B608E3C2-94A3-4FA7-8AAE-DAE03BF2133E}">
      <dgm:prSet custT="1"/>
      <dgm:spPr/>
      <dgm:t>
        <a:bodyPr/>
        <a:lstStyle/>
        <a:p>
          <a:pPr marL="0" marR="0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latin typeface="微软雅黑 Light"/>
            </a:rPr>
            <a:t>影响因子</a:t>
          </a:r>
        </a:p>
      </dgm:t>
    </dgm:pt>
    <dgm:pt modelId="{1BCAE75C-5628-4B60-98CF-1D6682507C7D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2400" dirty="0" smtClean="0">
            <a:latin typeface="+mn-ea"/>
            <a:ea typeface="+mn-ea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latin typeface="+mn-ea"/>
              <a:ea typeface="+mn-ea"/>
            </a:rPr>
            <a:t>标记</a:t>
          </a:r>
        </a:p>
        <a:p>
          <a:endParaRPr lang="zh-CN" altLang="en-US" sz="2400" dirty="0">
            <a:latin typeface="+mn-ea"/>
            <a:ea typeface="+mn-ea"/>
          </a:endParaRPr>
        </a:p>
      </dgm:t>
    </dgm:pt>
    <dgm:pt modelId="{731DA346-84E4-4DDA-9DCA-1373126990E3}" type="sibTrans" cxnId="{2DD07D6A-2DF9-4B3B-B61C-4396F35F4A9D}">
      <dgm:prSet custT="1"/>
      <dgm:spPr/>
      <dgm:t>
        <a:bodyPr/>
        <a:lstStyle/>
        <a:p>
          <a:r>
            <a:rPr lang="zh-CN" altLang="en-US" sz="2400" b="1" dirty="0" smtClean="0">
              <a:latin typeface="+mn-ea"/>
              <a:ea typeface="+mn-ea"/>
            </a:rPr>
            <a:t>标签云</a:t>
          </a:r>
          <a:endParaRPr lang="zh-CN" altLang="en-US" sz="2400" b="1" dirty="0">
            <a:latin typeface="+mn-ea"/>
            <a:ea typeface="+mn-ea"/>
          </a:endParaRPr>
        </a:p>
      </dgm:t>
    </dgm:pt>
    <dgm:pt modelId="{4D67A9B5-9F3F-47C9-9EBB-171AA7A992EB}" type="parTrans" cxnId="{2DD07D6A-2DF9-4B3B-B61C-4396F35F4A9D}">
      <dgm:prSet/>
      <dgm:spPr/>
      <dgm:t>
        <a:bodyPr/>
        <a:lstStyle/>
        <a:p>
          <a:endParaRPr lang="zh-CN" altLang="en-US"/>
        </a:p>
      </dgm:t>
    </dgm:pt>
    <dgm:pt modelId="{7957443C-1204-46FA-9713-EC85AC7ECBAC}">
      <dgm:prSet phldrT="[文本]" custT="1"/>
      <dgm:spPr/>
      <dgm:t>
        <a:bodyPr/>
        <a:lstStyle/>
        <a:p>
          <a:r>
            <a:rPr lang="zh-CN" altLang="en-US" sz="2400" b="1" dirty="0" smtClean="0">
              <a:latin typeface="+mn-ea"/>
              <a:ea typeface="+mn-ea"/>
            </a:rPr>
            <a:t>表头</a:t>
          </a:r>
          <a:r>
            <a:rPr lang="en-US" altLang="zh-CN" sz="2400" b="1" dirty="0" smtClean="0">
              <a:latin typeface="+mn-ea"/>
              <a:ea typeface="+mn-ea"/>
            </a:rPr>
            <a:t>DIY</a:t>
          </a:r>
          <a:endParaRPr lang="zh-CN" altLang="en-US" sz="2400" b="1" dirty="0">
            <a:latin typeface="+mn-ea"/>
            <a:ea typeface="+mn-ea"/>
          </a:endParaRPr>
        </a:p>
      </dgm:t>
    </dgm:pt>
    <dgm:pt modelId="{5696BF63-CC1D-4B87-8B0D-897464AC8CD4}" type="sibTrans" cxnId="{F40BEE14-643D-4A68-8D47-06CFB8847783}">
      <dgm:prSet custT="1"/>
      <dgm:spPr/>
      <dgm:t>
        <a:bodyPr/>
        <a:lstStyle/>
        <a:p>
          <a:r>
            <a:rPr lang="zh-CN" altLang="en-US" sz="2400" b="1" dirty="0" smtClean="0">
              <a:latin typeface="+mn-ea"/>
              <a:ea typeface="+mn-ea"/>
            </a:rPr>
            <a:t>查重</a:t>
          </a:r>
          <a:endParaRPr lang="zh-CN" altLang="en-US" sz="2400" b="1" dirty="0">
            <a:latin typeface="+mn-ea"/>
            <a:ea typeface="+mn-ea"/>
          </a:endParaRPr>
        </a:p>
      </dgm:t>
    </dgm:pt>
    <dgm:pt modelId="{65AA47F8-803E-4AF9-8C08-8938950700C8}" type="parTrans" cxnId="{F40BEE14-643D-4A68-8D47-06CFB8847783}">
      <dgm:prSet/>
      <dgm:spPr/>
      <dgm:t>
        <a:bodyPr/>
        <a:lstStyle/>
        <a:p>
          <a:endParaRPr lang="zh-CN" altLang="en-US"/>
        </a:p>
      </dgm:t>
    </dgm:pt>
    <dgm:pt modelId="{0BC6C8D5-24F4-47F7-89B9-07AE7949C1B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latin typeface="+mn-ea"/>
              <a:ea typeface="+mn-ea"/>
            </a:rPr>
            <a:t>附件标识</a:t>
          </a:r>
        </a:p>
      </dgm:t>
    </dgm:pt>
    <dgm:pt modelId="{B9DC6073-FB8C-48B4-A00F-708128B3F2A7}" type="parTrans" cxnId="{A77F667F-D739-43CE-B83E-854CD7DC7C4A}">
      <dgm:prSet/>
      <dgm:spPr/>
      <dgm:t>
        <a:bodyPr/>
        <a:lstStyle/>
        <a:p>
          <a:endParaRPr lang="zh-CN" altLang="en-US"/>
        </a:p>
      </dgm:t>
    </dgm:pt>
    <dgm:pt modelId="{11E4F5A4-B7F4-4134-95C9-A6A2B4B83BB6}" type="sibTrans" cxnId="{A77F667F-D739-43CE-B83E-854CD7DC7C4A}">
      <dgm:prSet custT="1"/>
      <dgm:spPr/>
      <dgm:t>
        <a:bodyPr/>
        <a:lstStyle/>
        <a:p>
          <a:pPr marL="0" marR="0" indent="0" defTabSz="1600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CN" altLang="en-US" sz="2400" b="1" dirty="0" smtClean="0">
              <a:latin typeface="+mn-ea"/>
              <a:ea typeface="+mn-ea"/>
            </a:rPr>
            <a:t>多重排序</a:t>
          </a:r>
        </a:p>
      </dgm:t>
    </dgm:pt>
    <dgm:pt modelId="{5C7BF60C-3B46-487C-83FB-F62A3230B20E}" type="pres">
      <dgm:prSet presAssocID="{350BBFCE-60CC-42C7-81F4-FF08F7F4C61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B40EE05B-2553-4B44-B597-72257FAB201A}" type="pres">
      <dgm:prSet presAssocID="{7957443C-1204-46FA-9713-EC85AC7ECBAC}" presName="composite" presStyleCnt="0"/>
      <dgm:spPr/>
      <dgm:t>
        <a:bodyPr/>
        <a:lstStyle/>
        <a:p>
          <a:endParaRPr lang="zh-CN" altLang="en-US"/>
        </a:p>
      </dgm:t>
    </dgm:pt>
    <dgm:pt modelId="{CBAED8C3-BD2F-4B46-A79C-3F00C99F935D}" type="pres">
      <dgm:prSet presAssocID="{7957443C-1204-46FA-9713-EC85AC7ECBAC}" presName="Parent1" presStyleLbl="node1" presStyleIdx="0" presStyleCnt="10" custLinFactNeighborX="27771" custLinFactNeighborY="-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4AE53E-3AA4-484B-848D-E957EB3CAA76}" type="pres">
      <dgm:prSet presAssocID="{7957443C-1204-46FA-9713-EC85AC7ECBAC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91AD87-7C05-43ED-B448-88DA58EB8321}" type="pres">
      <dgm:prSet presAssocID="{7957443C-1204-46FA-9713-EC85AC7ECBAC}" presName="BalanceSpacing" presStyleCnt="0"/>
      <dgm:spPr/>
      <dgm:t>
        <a:bodyPr/>
        <a:lstStyle/>
        <a:p>
          <a:endParaRPr lang="zh-CN" altLang="en-US"/>
        </a:p>
      </dgm:t>
    </dgm:pt>
    <dgm:pt modelId="{E2D6F676-C1F3-4681-A7DC-E8B5414A423B}" type="pres">
      <dgm:prSet presAssocID="{7957443C-1204-46FA-9713-EC85AC7ECBAC}" presName="BalanceSpacing1" presStyleCnt="0"/>
      <dgm:spPr/>
      <dgm:t>
        <a:bodyPr/>
        <a:lstStyle/>
        <a:p>
          <a:endParaRPr lang="zh-CN" altLang="en-US"/>
        </a:p>
      </dgm:t>
    </dgm:pt>
    <dgm:pt modelId="{7E96C089-7D2A-47F6-B1CF-8DA9FB41576B}" type="pres">
      <dgm:prSet presAssocID="{5696BF63-CC1D-4B87-8B0D-897464AC8CD4}" presName="Accent1Text" presStyleLbl="node1" presStyleIdx="1" presStyleCnt="10" custLinFactNeighborX="-78892" custLinFactNeighborY="-53"/>
      <dgm:spPr/>
      <dgm:t>
        <a:bodyPr/>
        <a:lstStyle/>
        <a:p>
          <a:endParaRPr lang="zh-CN" altLang="en-US"/>
        </a:p>
      </dgm:t>
    </dgm:pt>
    <dgm:pt modelId="{628FFB3A-7109-440B-90D2-A1C922075FC1}" type="pres">
      <dgm:prSet presAssocID="{5696BF63-CC1D-4B87-8B0D-897464AC8CD4}" presName="spaceBetweenRectangles" presStyleCnt="0"/>
      <dgm:spPr/>
      <dgm:t>
        <a:bodyPr/>
        <a:lstStyle/>
        <a:p>
          <a:endParaRPr lang="zh-CN" altLang="en-US"/>
        </a:p>
      </dgm:t>
    </dgm:pt>
    <dgm:pt modelId="{C9780977-9D9A-41DF-AE5F-5A48394C5E36}" type="pres">
      <dgm:prSet presAssocID="{1BCAE75C-5628-4B60-98CF-1D6682507C7D}" presName="composite" presStyleCnt="0"/>
      <dgm:spPr/>
      <dgm:t>
        <a:bodyPr/>
        <a:lstStyle/>
        <a:p>
          <a:endParaRPr lang="zh-CN" altLang="en-US"/>
        </a:p>
      </dgm:t>
    </dgm:pt>
    <dgm:pt modelId="{DD411B5A-6D20-4C67-9F9C-C448162A0D90}" type="pres">
      <dgm:prSet presAssocID="{1BCAE75C-5628-4B60-98CF-1D6682507C7D}" presName="Parent1" presStyleLbl="node1" presStyleIdx="2" presStyleCnt="10" custLinFactX="37384" custLinFactNeighborX="100000" custLinFactNeighborY="-14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FE1705-538B-48BD-8DB1-9EB0FED257D9}" type="pres">
      <dgm:prSet presAssocID="{1BCAE75C-5628-4B60-98CF-1D6682507C7D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C28878-A6B2-4AC0-861A-3D6E08360D0E}" type="pres">
      <dgm:prSet presAssocID="{1BCAE75C-5628-4B60-98CF-1D6682507C7D}" presName="BalanceSpacing" presStyleCnt="0"/>
      <dgm:spPr/>
      <dgm:t>
        <a:bodyPr/>
        <a:lstStyle/>
        <a:p>
          <a:endParaRPr lang="zh-CN" altLang="en-US"/>
        </a:p>
      </dgm:t>
    </dgm:pt>
    <dgm:pt modelId="{C229E68E-7074-4FBE-8D91-4FC04EF8AAC3}" type="pres">
      <dgm:prSet presAssocID="{1BCAE75C-5628-4B60-98CF-1D6682507C7D}" presName="BalanceSpacing1" presStyleCnt="0"/>
      <dgm:spPr/>
      <dgm:t>
        <a:bodyPr/>
        <a:lstStyle/>
        <a:p>
          <a:endParaRPr lang="zh-CN" altLang="en-US"/>
        </a:p>
      </dgm:t>
    </dgm:pt>
    <dgm:pt modelId="{D0C8DF97-C4A9-4BBE-A9FD-998ECF5E9EA6}" type="pres">
      <dgm:prSet presAssocID="{731DA346-84E4-4DDA-9DCA-1373126990E3}" presName="Accent1Text" presStyleLbl="node1" presStyleIdx="3" presStyleCnt="10" custLinFactX="-100000" custLinFactNeighborX="-144259" custLinFactNeighborY="83978"/>
      <dgm:spPr/>
      <dgm:t>
        <a:bodyPr/>
        <a:lstStyle/>
        <a:p>
          <a:endParaRPr lang="zh-CN" altLang="en-US"/>
        </a:p>
      </dgm:t>
    </dgm:pt>
    <dgm:pt modelId="{4B52565B-3C6C-47CF-926C-848B24BC2643}" type="pres">
      <dgm:prSet presAssocID="{731DA346-84E4-4DDA-9DCA-1373126990E3}" presName="spaceBetweenRectangles" presStyleCnt="0"/>
      <dgm:spPr/>
      <dgm:t>
        <a:bodyPr/>
        <a:lstStyle/>
        <a:p>
          <a:endParaRPr lang="zh-CN" altLang="en-US"/>
        </a:p>
      </dgm:t>
    </dgm:pt>
    <dgm:pt modelId="{E2B67CA8-0AE4-49B8-9057-AD0BE820E6F5}" type="pres">
      <dgm:prSet presAssocID="{0BC6C8D5-24F4-47F7-89B9-07AE7949C1B5}" presName="composite" presStyleCnt="0"/>
      <dgm:spPr/>
    </dgm:pt>
    <dgm:pt modelId="{946ADF62-88A4-4162-83D4-61B95D33C528}" type="pres">
      <dgm:prSet presAssocID="{0BC6C8D5-24F4-47F7-89B9-07AE7949C1B5}" presName="Parent1" presStyleLbl="node1" presStyleIdx="4" presStyleCnt="10" custLinFactNeighborX="28238" custLinFactNeighborY="-18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1BEF62-45D1-4BD2-9CB6-36C39B0C8215}" type="pres">
      <dgm:prSet presAssocID="{0BC6C8D5-24F4-47F7-89B9-07AE7949C1B5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61A2EC95-EDFD-44EB-967A-0F6BB1EFF4CD}" type="pres">
      <dgm:prSet presAssocID="{0BC6C8D5-24F4-47F7-89B9-07AE7949C1B5}" presName="BalanceSpacing" presStyleCnt="0"/>
      <dgm:spPr/>
    </dgm:pt>
    <dgm:pt modelId="{6B3F0713-122C-4390-BBBA-7A1942B27734}" type="pres">
      <dgm:prSet presAssocID="{0BC6C8D5-24F4-47F7-89B9-07AE7949C1B5}" presName="BalanceSpacing1" presStyleCnt="0"/>
      <dgm:spPr/>
    </dgm:pt>
    <dgm:pt modelId="{662B4A2E-F2B4-4033-8D7E-B1B8038D3BA5}" type="pres">
      <dgm:prSet presAssocID="{11E4F5A4-B7F4-4134-95C9-A6A2B4B83BB6}" presName="Accent1Text" presStyleLbl="node1" presStyleIdx="5" presStyleCnt="10" custLinFactNeighborX="82062" custLinFactNeighborY="-85099"/>
      <dgm:spPr/>
      <dgm:t>
        <a:bodyPr/>
        <a:lstStyle/>
        <a:p>
          <a:endParaRPr lang="zh-CN" altLang="en-US"/>
        </a:p>
      </dgm:t>
    </dgm:pt>
    <dgm:pt modelId="{8D8B90A5-99D0-44C4-995E-E639D484855F}" type="pres">
      <dgm:prSet presAssocID="{11E4F5A4-B7F4-4134-95C9-A6A2B4B83BB6}" presName="spaceBetweenRectangles" presStyleCnt="0"/>
      <dgm:spPr/>
    </dgm:pt>
    <dgm:pt modelId="{88F50EEB-EE75-4A01-8D09-A136EC66F4F1}" type="pres">
      <dgm:prSet presAssocID="{DB6561FB-9737-446B-9E61-3DB0697E88D5}" presName="composite" presStyleCnt="0"/>
      <dgm:spPr/>
      <dgm:t>
        <a:bodyPr/>
        <a:lstStyle/>
        <a:p>
          <a:endParaRPr lang="zh-CN" altLang="en-US"/>
        </a:p>
      </dgm:t>
    </dgm:pt>
    <dgm:pt modelId="{FB2DA232-598B-4659-A6C1-20A6A84ABEF9}" type="pres">
      <dgm:prSet presAssocID="{DB6561FB-9737-446B-9E61-3DB0697E88D5}" presName="Parent1" presStyleLbl="node1" presStyleIdx="6" presStyleCnt="10" custLinFactNeighborX="-26786" custLinFactNeighborY="-864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132F11-7C30-471A-997A-F07A30FE222F}" type="pres">
      <dgm:prSet presAssocID="{DB6561FB-9737-446B-9E61-3DB0697E88D5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9FC7AB-80F5-40E0-9723-A8B160B1C584}" type="pres">
      <dgm:prSet presAssocID="{DB6561FB-9737-446B-9E61-3DB0697E88D5}" presName="BalanceSpacing" presStyleCnt="0"/>
      <dgm:spPr/>
      <dgm:t>
        <a:bodyPr/>
        <a:lstStyle/>
        <a:p>
          <a:endParaRPr lang="zh-CN" altLang="en-US"/>
        </a:p>
      </dgm:t>
    </dgm:pt>
    <dgm:pt modelId="{84967357-57F7-49DE-9006-4A108A0A2595}" type="pres">
      <dgm:prSet presAssocID="{DB6561FB-9737-446B-9E61-3DB0697E88D5}" presName="BalanceSpacing1" presStyleCnt="0"/>
      <dgm:spPr/>
      <dgm:t>
        <a:bodyPr/>
        <a:lstStyle/>
        <a:p>
          <a:endParaRPr lang="zh-CN" altLang="en-US"/>
        </a:p>
      </dgm:t>
    </dgm:pt>
    <dgm:pt modelId="{599FB3C3-8356-4955-B761-65092C24E40B}" type="pres">
      <dgm:prSet presAssocID="{5D97B3DB-4E98-40C3-B523-7F823542F772}" presName="Accent1Text" presStyleLbl="node1" presStyleIdx="7" presStyleCnt="10" custLinFactX="-34856" custLinFactY="-100000" custLinFactNeighborX="-100000" custLinFactNeighborY="-152670"/>
      <dgm:spPr/>
      <dgm:t>
        <a:bodyPr/>
        <a:lstStyle/>
        <a:p>
          <a:endParaRPr lang="zh-CN" altLang="en-US"/>
        </a:p>
      </dgm:t>
    </dgm:pt>
    <dgm:pt modelId="{8AF6708B-2941-4DDB-8573-22ECD3754D9A}" type="pres">
      <dgm:prSet presAssocID="{5D97B3DB-4E98-40C3-B523-7F823542F772}" presName="spaceBetweenRectangles" presStyleCnt="0"/>
      <dgm:spPr/>
      <dgm:t>
        <a:bodyPr/>
        <a:lstStyle/>
        <a:p>
          <a:endParaRPr lang="zh-CN" altLang="en-US"/>
        </a:p>
      </dgm:t>
    </dgm:pt>
    <dgm:pt modelId="{6F802B99-6781-45EB-8DFE-007E107DF066}" type="pres">
      <dgm:prSet presAssocID="{C4AA671B-D228-4357-ABA1-EF7A76E438A2}" presName="composite" presStyleCnt="0"/>
      <dgm:spPr/>
      <dgm:t>
        <a:bodyPr/>
        <a:lstStyle/>
        <a:p>
          <a:endParaRPr lang="zh-CN" altLang="en-US"/>
        </a:p>
      </dgm:t>
    </dgm:pt>
    <dgm:pt modelId="{705D44CA-EACC-477A-AD34-7393B1FEF9AD}" type="pres">
      <dgm:prSet presAssocID="{C4AA671B-D228-4357-ABA1-EF7A76E438A2}" presName="Parent1" presStyleLbl="node1" presStyleIdx="8" presStyleCnt="10" custLinFactX="-35524" custLinFactY="-100000" custLinFactNeighborX="-100000" custLinFactNeighborY="-1556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878ECC-330B-4134-AAC2-0551A525276B}" type="pres">
      <dgm:prSet presAssocID="{C4AA671B-D228-4357-ABA1-EF7A76E438A2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92DC77-C1C2-4F6F-A3F5-E607D4353BB2}" type="pres">
      <dgm:prSet presAssocID="{C4AA671B-D228-4357-ABA1-EF7A76E438A2}" presName="BalanceSpacing" presStyleCnt="0"/>
      <dgm:spPr/>
      <dgm:t>
        <a:bodyPr/>
        <a:lstStyle/>
        <a:p>
          <a:endParaRPr lang="zh-CN" altLang="en-US"/>
        </a:p>
      </dgm:t>
    </dgm:pt>
    <dgm:pt modelId="{856636F7-B9DF-4309-B6E0-82CF7F88346E}" type="pres">
      <dgm:prSet presAssocID="{C4AA671B-D228-4357-ABA1-EF7A76E438A2}" presName="BalanceSpacing1" presStyleCnt="0"/>
      <dgm:spPr/>
      <dgm:t>
        <a:bodyPr/>
        <a:lstStyle/>
        <a:p>
          <a:endParaRPr lang="zh-CN" altLang="en-US"/>
        </a:p>
      </dgm:t>
    </dgm:pt>
    <dgm:pt modelId="{04C15BDB-107E-4AA4-84AC-04D0FB06F96B}" type="pres">
      <dgm:prSet presAssocID="{036B21A7-12D6-4893-9805-BE1DD187F4C5}" presName="Accent1Text" presStyleLbl="node1" presStyleIdx="9" presStyleCnt="10" custLinFactX="-34250" custLinFactY="-100000" custLinFactNeighborX="-100000" custLinFactNeighborY="-155921"/>
      <dgm:spPr/>
      <dgm:t>
        <a:bodyPr/>
        <a:lstStyle/>
        <a:p>
          <a:endParaRPr lang="zh-CN" altLang="en-US"/>
        </a:p>
      </dgm:t>
    </dgm:pt>
  </dgm:ptLst>
  <dgm:cxnLst>
    <dgm:cxn modelId="{7B62F5A4-E50B-4592-AAED-378597AD2236}" type="presOf" srcId="{1BCAE75C-5628-4B60-98CF-1D6682507C7D}" destId="{DD411B5A-6D20-4C67-9F9C-C448162A0D90}" srcOrd="0" destOrd="0" presId="urn:microsoft.com/office/officeart/2008/layout/AlternatingHexagons"/>
    <dgm:cxn modelId="{957269BC-1563-47D2-8484-F8CAD957B12F}" type="presOf" srcId="{DB6561FB-9737-446B-9E61-3DB0697E88D5}" destId="{FB2DA232-598B-4659-A6C1-20A6A84ABEF9}" srcOrd="0" destOrd="0" presId="urn:microsoft.com/office/officeart/2008/layout/AlternatingHexagons"/>
    <dgm:cxn modelId="{53D04591-37D2-4D84-8ACB-A38F44F9BEDC}" type="presOf" srcId="{C4AA671B-D228-4357-ABA1-EF7A76E438A2}" destId="{705D44CA-EACC-477A-AD34-7393B1FEF9AD}" srcOrd="0" destOrd="0" presId="urn:microsoft.com/office/officeart/2008/layout/AlternatingHexagons"/>
    <dgm:cxn modelId="{3A81F017-0F61-44D2-96AE-417C1BBD7CE0}" type="presOf" srcId="{5D97B3DB-4E98-40C3-B523-7F823542F772}" destId="{599FB3C3-8356-4955-B761-65092C24E40B}" srcOrd="0" destOrd="0" presId="urn:microsoft.com/office/officeart/2008/layout/AlternatingHexagons"/>
    <dgm:cxn modelId="{831733A4-2395-4FDC-A666-AEC9B1715AE6}" srcId="{350BBFCE-60CC-42C7-81F4-FF08F7F4C61B}" destId="{DB6561FB-9737-446B-9E61-3DB0697E88D5}" srcOrd="3" destOrd="0" parTransId="{039297C0-ACCA-4916-AB3E-016BD50249E9}" sibTransId="{5D97B3DB-4E98-40C3-B523-7F823542F772}"/>
    <dgm:cxn modelId="{00EE450A-5966-4803-BCC9-82CE13993C4B}" type="presOf" srcId="{7957443C-1204-46FA-9713-EC85AC7ECBAC}" destId="{CBAED8C3-BD2F-4B46-A79C-3F00C99F935D}" srcOrd="0" destOrd="0" presId="urn:microsoft.com/office/officeart/2008/layout/AlternatingHexagons"/>
    <dgm:cxn modelId="{B608E3C2-94A3-4FA7-8AAE-DAE03BF2133E}" srcId="{350BBFCE-60CC-42C7-81F4-FF08F7F4C61B}" destId="{C4AA671B-D228-4357-ABA1-EF7A76E438A2}" srcOrd="4" destOrd="0" parTransId="{4A522487-01E5-4432-A821-1264FA5CC3BD}" sibTransId="{036B21A7-12D6-4893-9805-BE1DD187F4C5}"/>
    <dgm:cxn modelId="{409C6C49-070D-4F27-8F34-5A90254918D9}" type="presOf" srcId="{5696BF63-CC1D-4B87-8B0D-897464AC8CD4}" destId="{7E96C089-7D2A-47F6-B1CF-8DA9FB41576B}" srcOrd="0" destOrd="0" presId="urn:microsoft.com/office/officeart/2008/layout/AlternatingHexagons"/>
    <dgm:cxn modelId="{D4575BC9-2E14-46C2-95C9-AE6D2AB2698B}" type="presOf" srcId="{036B21A7-12D6-4893-9805-BE1DD187F4C5}" destId="{04C15BDB-107E-4AA4-84AC-04D0FB06F96B}" srcOrd="0" destOrd="0" presId="urn:microsoft.com/office/officeart/2008/layout/AlternatingHexagons"/>
    <dgm:cxn modelId="{2FDC0AF0-3BDD-493C-A57A-A0B89267BEFE}" type="presOf" srcId="{0BC6C8D5-24F4-47F7-89B9-07AE7949C1B5}" destId="{946ADF62-88A4-4162-83D4-61B95D33C528}" srcOrd="0" destOrd="0" presId="urn:microsoft.com/office/officeart/2008/layout/AlternatingHexagons"/>
    <dgm:cxn modelId="{BE1AF972-9765-4F11-8522-F8A67262995C}" type="presOf" srcId="{350BBFCE-60CC-42C7-81F4-FF08F7F4C61B}" destId="{5C7BF60C-3B46-487C-83FB-F62A3230B20E}" srcOrd="0" destOrd="0" presId="urn:microsoft.com/office/officeart/2008/layout/AlternatingHexagons"/>
    <dgm:cxn modelId="{F40BEE14-643D-4A68-8D47-06CFB8847783}" srcId="{350BBFCE-60CC-42C7-81F4-FF08F7F4C61B}" destId="{7957443C-1204-46FA-9713-EC85AC7ECBAC}" srcOrd="0" destOrd="0" parTransId="{65AA47F8-803E-4AF9-8C08-8938950700C8}" sibTransId="{5696BF63-CC1D-4B87-8B0D-897464AC8CD4}"/>
    <dgm:cxn modelId="{64127DF9-E790-47B1-8605-23379F93DD6A}" type="presOf" srcId="{731DA346-84E4-4DDA-9DCA-1373126990E3}" destId="{D0C8DF97-C4A9-4BBE-A9FD-998ECF5E9EA6}" srcOrd="0" destOrd="0" presId="urn:microsoft.com/office/officeart/2008/layout/AlternatingHexagons"/>
    <dgm:cxn modelId="{062DA9C9-5B3A-4D43-95A8-A9AB7A71A1C9}" type="presOf" srcId="{11E4F5A4-B7F4-4134-95C9-A6A2B4B83BB6}" destId="{662B4A2E-F2B4-4033-8D7E-B1B8038D3BA5}" srcOrd="0" destOrd="0" presId="urn:microsoft.com/office/officeart/2008/layout/AlternatingHexagons"/>
    <dgm:cxn modelId="{A77F667F-D739-43CE-B83E-854CD7DC7C4A}" srcId="{350BBFCE-60CC-42C7-81F4-FF08F7F4C61B}" destId="{0BC6C8D5-24F4-47F7-89B9-07AE7949C1B5}" srcOrd="2" destOrd="0" parTransId="{B9DC6073-FB8C-48B4-A00F-708128B3F2A7}" sibTransId="{11E4F5A4-B7F4-4134-95C9-A6A2B4B83BB6}"/>
    <dgm:cxn modelId="{2DD07D6A-2DF9-4B3B-B61C-4396F35F4A9D}" srcId="{350BBFCE-60CC-42C7-81F4-FF08F7F4C61B}" destId="{1BCAE75C-5628-4B60-98CF-1D6682507C7D}" srcOrd="1" destOrd="0" parTransId="{4D67A9B5-9F3F-47C9-9EBB-171AA7A992EB}" sibTransId="{731DA346-84E4-4DDA-9DCA-1373126990E3}"/>
    <dgm:cxn modelId="{87A2DAC9-D1DE-40CA-8B69-A1E7C443820E}" type="presParOf" srcId="{5C7BF60C-3B46-487C-83FB-F62A3230B20E}" destId="{B40EE05B-2553-4B44-B597-72257FAB201A}" srcOrd="0" destOrd="0" presId="urn:microsoft.com/office/officeart/2008/layout/AlternatingHexagons"/>
    <dgm:cxn modelId="{A453DE6E-C468-404B-9482-393C964DEDBF}" type="presParOf" srcId="{B40EE05B-2553-4B44-B597-72257FAB201A}" destId="{CBAED8C3-BD2F-4B46-A79C-3F00C99F935D}" srcOrd="0" destOrd="0" presId="urn:microsoft.com/office/officeart/2008/layout/AlternatingHexagons"/>
    <dgm:cxn modelId="{FD0D338E-DA32-4ED1-8BB6-BCBF6C86156A}" type="presParOf" srcId="{B40EE05B-2553-4B44-B597-72257FAB201A}" destId="{B34AE53E-3AA4-484B-848D-E957EB3CAA76}" srcOrd="1" destOrd="0" presId="urn:microsoft.com/office/officeart/2008/layout/AlternatingHexagons"/>
    <dgm:cxn modelId="{AE84FC27-F844-4DB7-A915-0857C2D35290}" type="presParOf" srcId="{B40EE05B-2553-4B44-B597-72257FAB201A}" destId="{F191AD87-7C05-43ED-B448-88DA58EB8321}" srcOrd="2" destOrd="0" presId="urn:microsoft.com/office/officeart/2008/layout/AlternatingHexagons"/>
    <dgm:cxn modelId="{DFAE0AEC-9A24-4257-9483-CCE45468D0FB}" type="presParOf" srcId="{B40EE05B-2553-4B44-B597-72257FAB201A}" destId="{E2D6F676-C1F3-4681-A7DC-E8B5414A423B}" srcOrd="3" destOrd="0" presId="urn:microsoft.com/office/officeart/2008/layout/AlternatingHexagons"/>
    <dgm:cxn modelId="{AB12F629-E6C2-48FD-B062-52A439443FB3}" type="presParOf" srcId="{B40EE05B-2553-4B44-B597-72257FAB201A}" destId="{7E96C089-7D2A-47F6-B1CF-8DA9FB41576B}" srcOrd="4" destOrd="0" presId="urn:microsoft.com/office/officeart/2008/layout/AlternatingHexagons"/>
    <dgm:cxn modelId="{43A5BF2C-54B8-4971-823E-9476231AC047}" type="presParOf" srcId="{5C7BF60C-3B46-487C-83FB-F62A3230B20E}" destId="{628FFB3A-7109-440B-90D2-A1C922075FC1}" srcOrd="1" destOrd="0" presId="urn:microsoft.com/office/officeart/2008/layout/AlternatingHexagons"/>
    <dgm:cxn modelId="{D255D9AF-B24C-484E-B216-4E9883BCC297}" type="presParOf" srcId="{5C7BF60C-3B46-487C-83FB-F62A3230B20E}" destId="{C9780977-9D9A-41DF-AE5F-5A48394C5E36}" srcOrd="2" destOrd="0" presId="urn:microsoft.com/office/officeart/2008/layout/AlternatingHexagons"/>
    <dgm:cxn modelId="{B4AF01C1-2A48-469D-868A-86C65492303E}" type="presParOf" srcId="{C9780977-9D9A-41DF-AE5F-5A48394C5E36}" destId="{DD411B5A-6D20-4C67-9F9C-C448162A0D90}" srcOrd="0" destOrd="0" presId="urn:microsoft.com/office/officeart/2008/layout/AlternatingHexagons"/>
    <dgm:cxn modelId="{2AC84302-84DE-42D8-B8BA-79EBF2249F52}" type="presParOf" srcId="{C9780977-9D9A-41DF-AE5F-5A48394C5E36}" destId="{F5FE1705-538B-48BD-8DB1-9EB0FED257D9}" srcOrd="1" destOrd="0" presId="urn:microsoft.com/office/officeart/2008/layout/AlternatingHexagons"/>
    <dgm:cxn modelId="{B32CE2F4-64FD-4ACC-898F-80BA23305CD3}" type="presParOf" srcId="{C9780977-9D9A-41DF-AE5F-5A48394C5E36}" destId="{36C28878-A6B2-4AC0-861A-3D6E08360D0E}" srcOrd="2" destOrd="0" presId="urn:microsoft.com/office/officeart/2008/layout/AlternatingHexagons"/>
    <dgm:cxn modelId="{258971EF-FEF2-45E6-BB76-E44CF93CF9A7}" type="presParOf" srcId="{C9780977-9D9A-41DF-AE5F-5A48394C5E36}" destId="{C229E68E-7074-4FBE-8D91-4FC04EF8AAC3}" srcOrd="3" destOrd="0" presId="urn:microsoft.com/office/officeart/2008/layout/AlternatingHexagons"/>
    <dgm:cxn modelId="{DD601B91-D76E-4F68-A1FB-12D1694DEE95}" type="presParOf" srcId="{C9780977-9D9A-41DF-AE5F-5A48394C5E36}" destId="{D0C8DF97-C4A9-4BBE-A9FD-998ECF5E9EA6}" srcOrd="4" destOrd="0" presId="urn:microsoft.com/office/officeart/2008/layout/AlternatingHexagons"/>
    <dgm:cxn modelId="{367951F3-BAE8-4561-AB3B-6DC9EEEDD508}" type="presParOf" srcId="{5C7BF60C-3B46-487C-83FB-F62A3230B20E}" destId="{4B52565B-3C6C-47CF-926C-848B24BC2643}" srcOrd="3" destOrd="0" presId="urn:microsoft.com/office/officeart/2008/layout/AlternatingHexagons"/>
    <dgm:cxn modelId="{77E416E3-30C2-47E3-A26D-EF708BA354F7}" type="presParOf" srcId="{5C7BF60C-3B46-487C-83FB-F62A3230B20E}" destId="{E2B67CA8-0AE4-49B8-9057-AD0BE820E6F5}" srcOrd="4" destOrd="0" presId="urn:microsoft.com/office/officeart/2008/layout/AlternatingHexagons"/>
    <dgm:cxn modelId="{60A8F0F3-D749-4D71-A271-FD27DC3F27C8}" type="presParOf" srcId="{E2B67CA8-0AE4-49B8-9057-AD0BE820E6F5}" destId="{946ADF62-88A4-4162-83D4-61B95D33C528}" srcOrd="0" destOrd="0" presId="urn:microsoft.com/office/officeart/2008/layout/AlternatingHexagons"/>
    <dgm:cxn modelId="{8B1A0589-E3F8-4B0D-8114-F03F769155C5}" type="presParOf" srcId="{E2B67CA8-0AE4-49B8-9057-AD0BE820E6F5}" destId="{2B1BEF62-45D1-4BD2-9CB6-36C39B0C8215}" srcOrd="1" destOrd="0" presId="urn:microsoft.com/office/officeart/2008/layout/AlternatingHexagons"/>
    <dgm:cxn modelId="{428BF238-6238-467C-BAA8-605EDEDC1057}" type="presParOf" srcId="{E2B67CA8-0AE4-49B8-9057-AD0BE820E6F5}" destId="{61A2EC95-EDFD-44EB-967A-0F6BB1EFF4CD}" srcOrd="2" destOrd="0" presId="urn:microsoft.com/office/officeart/2008/layout/AlternatingHexagons"/>
    <dgm:cxn modelId="{FE1D7E74-0159-4808-9E7B-8CCD4AAE2D65}" type="presParOf" srcId="{E2B67CA8-0AE4-49B8-9057-AD0BE820E6F5}" destId="{6B3F0713-122C-4390-BBBA-7A1942B27734}" srcOrd="3" destOrd="0" presId="urn:microsoft.com/office/officeart/2008/layout/AlternatingHexagons"/>
    <dgm:cxn modelId="{EECE6F0E-2D68-4CE2-92E0-A47CE367F632}" type="presParOf" srcId="{E2B67CA8-0AE4-49B8-9057-AD0BE820E6F5}" destId="{662B4A2E-F2B4-4033-8D7E-B1B8038D3BA5}" srcOrd="4" destOrd="0" presId="urn:microsoft.com/office/officeart/2008/layout/AlternatingHexagons"/>
    <dgm:cxn modelId="{8D063540-141B-4397-A49F-CE21827A50D1}" type="presParOf" srcId="{5C7BF60C-3B46-487C-83FB-F62A3230B20E}" destId="{8D8B90A5-99D0-44C4-995E-E639D484855F}" srcOrd="5" destOrd="0" presId="urn:microsoft.com/office/officeart/2008/layout/AlternatingHexagons"/>
    <dgm:cxn modelId="{E368E0E4-AAA8-42B8-9F7A-40F4243609A6}" type="presParOf" srcId="{5C7BF60C-3B46-487C-83FB-F62A3230B20E}" destId="{88F50EEB-EE75-4A01-8D09-A136EC66F4F1}" srcOrd="6" destOrd="0" presId="urn:microsoft.com/office/officeart/2008/layout/AlternatingHexagons"/>
    <dgm:cxn modelId="{15F3B214-58EF-4B8A-BECB-BF8DAED2D4C5}" type="presParOf" srcId="{88F50EEB-EE75-4A01-8D09-A136EC66F4F1}" destId="{FB2DA232-598B-4659-A6C1-20A6A84ABEF9}" srcOrd="0" destOrd="0" presId="urn:microsoft.com/office/officeart/2008/layout/AlternatingHexagons"/>
    <dgm:cxn modelId="{439D1852-FFD1-4DD7-BAD4-FC6B30EF4EE9}" type="presParOf" srcId="{88F50EEB-EE75-4A01-8D09-A136EC66F4F1}" destId="{6A132F11-7C30-471A-997A-F07A30FE222F}" srcOrd="1" destOrd="0" presId="urn:microsoft.com/office/officeart/2008/layout/AlternatingHexagons"/>
    <dgm:cxn modelId="{48C6BAC1-7474-44E1-BD8D-E715596CD1EE}" type="presParOf" srcId="{88F50EEB-EE75-4A01-8D09-A136EC66F4F1}" destId="{F09FC7AB-80F5-40E0-9723-A8B160B1C584}" srcOrd="2" destOrd="0" presId="urn:microsoft.com/office/officeart/2008/layout/AlternatingHexagons"/>
    <dgm:cxn modelId="{E93DF3AB-AD88-41D6-981A-208508418024}" type="presParOf" srcId="{88F50EEB-EE75-4A01-8D09-A136EC66F4F1}" destId="{84967357-57F7-49DE-9006-4A108A0A2595}" srcOrd="3" destOrd="0" presId="urn:microsoft.com/office/officeart/2008/layout/AlternatingHexagons"/>
    <dgm:cxn modelId="{9D0D1EBB-9A1F-4624-B431-ED6C37C3950A}" type="presParOf" srcId="{88F50EEB-EE75-4A01-8D09-A136EC66F4F1}" destId="{599FB3C3-8356-4955-B761-65092C24E40B}" srcOrd="4" destOrd="0" presId="urn:microsoft.com/office/officeart/2008/layout/AlternatingHexagons"/>
    <dgm:cxn modelId="{69B7CF7D-0793-4133-8CF3-9BA21C9B9324}" type="presParOf" srcId="{5C7BF60C-3B46-487C-83FB-F62A3230B20E}" destId="{8AF6708B-2941-4DDB-8573-22ECD3754D9A}" srcOrd="7" destOrd="0" presId="urn:microsoft.com/office/officeart/2008/layout/AlternatingHexagons"/>
    <dgm:cxn modelId="{8879A972-52FF-4AAF-A887-46DA2F277DA9}" type="presParOf" srcId="{5C7BF60C-3B46-487C-83FB-F62A3230B20E}" destId="{6F802B99-6781-45EB-8DFE-007E107DF066}" srcOrd="8" destOrd="0" presId="urn:microsoft.com/office/officeart/2008/layout/AlternatingHexagons"/>
    <dgm:cxn modelId="{1C38A135-7F95-4A64-B6F0-AE6FC44B42B4}" type="presParOf" srcId="{6F802B99-6781-45EB-8DFE-007E107DF066}" destId="{705D44CA-EACC-477A-AD34-7393B1FEF9AD}" srcOrd="0" destOrd="0" presId="urn:microsoft.com/office/officeart/2008/layout/AlternatingHexagons"/>
    <dgm:cxn modelId="{FC63C4D8-621E-4013-9EAE-BFCE6456E47B}" type="presParOf" srcId="{6F802B99-6781-45EB-8DFE-007E107DF066}" destId="{E8878ECC-330B-4134-AAC2-0551A525276B}" srcOrd="1" destOrd="0" presId="urn:microsoft.com/office/officeart/2008/layout/AlternatingHexagons"/>
    <dgm:cxn modelId="{C7651026-9F1F-423B-9174-66F285B53A0D}" type="presParOf" srcId="{6F802B99-6781-45EB-8DFE-007E107DF066}" destId="{E492DC77-C1C2-4F6F-A3F5-E607D4353BB2}" srcOrd="2" destOrd="0" presId="urn:microsoft.com/office/officeart/2008/layout/AlternatingHexagons"/>
    <dgm:cxn modelId="{CFBF61CD-2A7F-4101-8FA3-389E63E00E9F}" type="presParOf" srcId="{6F802B99-6781-45EB-8DFE-007E107DF066}" destId="{856636F7-B9DF-4309-B6E0-82CF7F88346E}" srcOrd="3" destOrd="0" presId="urn:microsoft.com/office/officeart/2008/layout/AlternatingHexagons"/>
    <dgm:cxn modelId="{671AF038-99D3-4268-B5EF-849FDB7B6882}" type="presParOf" srcId="{6F802B99-6781-45EB-8DFE-007E107DF066}" destId="{04C15BDB-107E-4AA4-84AC-04D0FB06F96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4BD6C9-C876-4FBE-979E-64F916DABC3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46163F27-535E-4394-8C40-C989ABF37648}">
      <dgm:prSet phldrT="[文本]" custT="1"/>
      <dgm:spPr/>
      <dgm:t>
        <a:bodyPr/>
        <a:lstStyle/>
        <a:p>
          <a:r>
            <a:rPr lang="zh-CN" altLang="en-US" sz="2400" b="1" dirty="0" smtClean="0">
              <a:latin typeface="微软雅黑 Light"/>
            </a:rPr>
            <a:t>下载全文</a:t>
          </a:r>
          <a:endParaRPr lang="zh-CN" altLang="en-US" sz="2400" b="1" dirty="0">
            <a:latin typeface="微软雅黑 Light"/>
          </a:endParaRPr>
        </a:p>
      </dgm:t>
    </dgm:pt>
    <dgm:pt modelId="{890B20D7-C105-4B81-892D-A2C0D7ED76AF}" type="parTrans" cxnId="{DEDFE5D2-AA38-4DEB-B9C0-DFDB14D74C35}">
      <dgm:prSet/>
      <dgm:spPr/>
      <dgm:t>
        <a:bodyPr/>
        <a:lstStyle/>
        <a:p>
          <a:endParaRPr lang="zh-CN" altLang="en-US"/>
        </a:p>
      </dgm:t>
    </dgm:pt>
    <dgm:pt modelId="{CD47F948-995F-4BB4-B7BD-D4E1875580EE}" type="sibTrans" cxnId="{DEDFE5D2-AA38-4DEB-B9C0-DFDB14D74C35}">
      <dgm:prSet custT="1"/>
      <dgm:spPr/>
      <dgm:t>
        <a:bodyPr/>
        <a:lstStyle/>
        <a:p>
          <a:r>
            <a:rPr lang="zh-CN" altLang="en-US" sz="2400" b="1" dirty="0" smtClean="0"/>
            <a:t>检索条件保存</a:t>
          </a:r>
          <a:endParaRPr lang="zh-CN" altLang="en-US" sz="2400" b="1" dirty="0"/>
        </a:p>
      </dgm:t>
    </dgm:pt>
    <dgm:pt modelId="{364B5692-019D-452F-B002-D18DFBBEEC59}">
      <dgm:prSet phldrT="[文本]"/>
      <dgm:spPr/>
      <dgm:t>
        <a:bodyPr/>
        <a:lstStyle/>
        <a:p>
          <a:r>
            <a:rPr lang="zh-CN" altLang="en-US" b="1" dirty="0" smtClean="0"/>
            <a:t>组织</a:t>
          </a:r>
          <a:endParaRPr lang="zh-CN" altLang="en-US" b="1" dirty="0"/>
        </a:p>
      </dgm:t>
    </dgm:pt>
    <dgm:pt modelId="{4386F8AB-2F10-4364-AA76-CE43C3644AEE}" type="parTrans" cxnId="{6E283271-0B95-49B4-9665-51A0EB3769FC}">
      <dgm:prSet/>
      <dgm:spPr/>
      <dgm:t>
        <a:bodyPr/>
        <a:lstStyle/>
        <a:p>
          <a:endParaRPr lang="zh-CN" altLang="en-US"/>
        </a:p>
      </dgm:t>
    </dgm:pt>
    <dgm:pt modelId="{D5634166-EC4B-4487-A366-2811B8EB6E6B}" type="sibTrans" cxnId="{6E283271-0B95-49B4-9665-51A0EB3769FC}">
      <dgm:prSet custT="1"/>
      <dgm:spPr/>
      <dgm:t>
        <a:bodyPr/>
        <a:lstStyle/>
        <a:p>
          <a:r>
            <a:rPr lang="zh-CN" altLang="en-US" sz="2400" b="1" dirty="0" smtClean="0"/>
            <a:t>本地检索</a:t>
          </a:r>
          <a:endParaRPr lang="zh-CN" altLang="en-US" sz="2400" b="1" dirty="0"/>
        </a:p>
      </dgm:t>
    </dgm:pt>
    <dgm:pt modelId="{9591B81E-5DB8-460E-99C0-79D11A0817F7}" type="pres">
      <dgm:prSet presAssocID="{3B4BD6C9-C876-4FBE-979E-64F916DABC3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2F348B8C-C3A6-492C-A026-482EA93B3BA1}" type="pres">
      <dgm:prSet presAssocID="{46163F27-535E-4394-8C40-C989ABF37648}" presName="composite" presStyleCnt="0"/>
      <dgm:spPr/>
    </dgm:pt>
    <dgm:pt modelId="{C6AA8EE0-7EE2-4B38-860A-6E7CAF84537F}" type="pres">
      <dgm:prSet presAssocID="{46163F27-535E-4394-8C40-C989ABF37648}" presName="Parent1" presStyleLbl="node1" presStyleIdx="0" presStyleCnt="4" custScaleX="73086" custScaleY="70832" custLinFactX="-39289" custLinFactNeighborX="-100000" custLinFactNeighborY="-10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0124BE-C26E-4612-A440-B8D989AED412}" type="pres">
      <dgm:prSet presAssocID="{46163F27-535E-4394-8C40-C989ABF37648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F43E79-5E58-4537-82C1-316EE6B709A1}" type="pres">
      <dgm:prSet presAssocID="{46163F27-535E-4394-8C40-C989ABF37648}" presName="BalanceSpacing" presStyleCnt="0"/>
      <dgm:spPr/>
    </dgm:pt>
    <dgm:pt modelId="{6490C39C-9A56-43D6-8163-349105176159}" type="pres">
      <dgm:prSet presAssocID="{46163F27-535E-4394-8C40-C989ABF37648}" presName="BalanceSpacing1" presStyleCnt="0"/>
      <dgm:spPr/>
    </dgm:pt>
    <dgm:pt modelId="{9D08DCD4-F99B-4080-B970-6C9092AD67D5}" type="pres">
      <dgm:prSet presAssocID="{CD47F948-995F-4BB4-B7BD-D4E1875580EE}" presName="Accent1Text" presStyleLbl="node1" presStyleIdx="1" presStyleCnt="4" custScaleX="70926" custScaleY="67756" custLinFactX="97205" custLinFactNeighborX="100000" custLinFactNeighborY="-1742"/>
      <dgm:spPr/>
      <dgm:t>
        <a:bodyPr/>
        <a:lstStyle/>
        <a:p>
          <a:endParaRPr lang="zh-CN" altLang="en-US"/>
        </a:p>
      </dgm:t>
    </dgm:pt>
    <dgm:pt modelId="{E645C71C-DAAE-4F23-B119-1CEC93F63615}" type="pres">
      <dgm:prSet presAssocID="{CD47F948-995F-4BB4-B7BD-D4E1875580EE}" presName="spaceBetweenRectangles" presStyleCnt="0"/>
      <dgm:spPr/>
    </dgm:pt>
    <dgm:pt modelId="{E4BF3A34-1E1F-4CCC-B031-364E0E6B1AD4}" type="pres">
      <dgm:prSet presAssocID="{364B5692-019D-452F-B002-D18DFBBEEC59}" presName="composite" presStyleCnt="0"/>
      <dgm:spPr/>
    </dgm:pt>
    <dgm:pt modelId="{58183790-3FA1-4B46-81F1-6FA31EE4E198}" type="pres">
      <dgm:prSet presAssocID="{364B5692-019D-452F-B002-D18DFBBEEC59}" presName="Parent1" presStyleLbl="node1" presStyleIdx="2" presStyleCnt="4" custScaleX="73694" custScaleY="69318" custLinFactNeighborX="-7609" custLinFactNeighborY="-713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4CD24D-1A4E-42E5-B2EC-03983A44FFC2}" type="pres">
      <dgm:prSet presAssocID="{364B5692-019D-452F-B002-D18DFBBEEC59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7EB8B9B-DE79-4265-986E-F5538F0BA594}" type="pres">
      <dgm:prSet presAssocID="{364B5692-019D-452F-B002-D18DFBBEEC59}" presName="BalanceSpacing" presStyleCnt="0"/>
      <dgm:spPr/>
    </dgm:pt>
    <dgm:pt modelId="{0B91B19A-4484-4D3E-AB61-C014291C7259}" type="pres">
      <dgm:prSet presAssocID="{364B5692-019D-452F-B002-D18DFBBEEC59}" presName="BalanceSpacing1" presStyleCnt="0"/>
      <dgm:spPr/>
    </dgm:pt>
    <dgm:pt modelId="{3A927D30-970E-43D4-95AF-D2EB02C552DE}" type="pres">
      <dgm:prSet presAssocID="{D5634166-EC4B-4487-A366-2811B8EB6E6B}" presName="Accent1Text" presStyleLbl="node1" presStyleIdx="3" presStyleCnt="4" custScaleX="70736" custScaleY="69315" custLinFactNeighborX="-38890" custLinFactNeighborY="-71347"/>
      <dgm:spPr/>
      <dgm:t>
        <a:bodyPr/>
        <a:lstStyle/>
        <a:p>
          <a:endParaRPr lang="zh-CN" altLang="en-US"/>
        </a:p>
      </dgm:t>
    </dgm:pt>
  </dgm:ptLst>
  <dgm:cxnLst>
    <dgm:cxn modelId="{B8937B38-A578-4632-9676-F13FBCDCEF70}" type="presOf" srcId="{CD47F948-995F-4BB4-B7BD-D4E1875580EE}" destId="{9D08DCD4-F99B-4080-B970-6C9092AD67D5}" srcOrd="0" destOrd="0" presId="urn:microsoft.com/office/officeart/2008/layout/AlternatingHexagons"/>
    <dgm:cxn modelId="{B9D98C7C-294A-4C0C-B665-C2246F30CE61}" type="presOf" srcId="{3B4BD6C9-C876-4FBE-979E-64F916DABC3B}" destId="{9591B81E-5DB8-460E-99C0-79D11A0817F7}" srcOrd="0" destOrd="0" presId="urn:microsoft.com/office/officeart/2008/layout/AlternatingHexagons"/>
    <dgm:cxn modelId="{6E283271-0B95-49B4-9665-51A0EB3769FC}" srcId="{3B4BD6C9-C876-4FBE-979E-64F916DABC3B}" destId="{364B5692-019D-452F-B002-D18DFBBEEC59}" srcOrd="1" destOrd="0" parTransId="{4386F8AB-2F10-4364-AA76-CE43C3644AEE}" sibTransId="{D5634166-EC4B-4487-A366-2811B8EB6E6B}"/>
    <dgm:cxn modelId="{DEDFE5D2-AA38-4DEB-B9C0-DFDB14D74C35}" srcId="{3B4BD6C9-C876-4FBE-979E-64F916DABC3B}" destId="{46163F27-535E-4394-8C40-C989ABF37648}" srcOrd="0" destOrd="0" parTransId="{890B20D7-C105-4B81-892D-A2C0D7ED76AF}" sibTransId="{CD47F948-995F-4BB4-B7BD-D4E1875580EE}"/>
    <dgm:cxn modelId="{7B484835-AA9C-4702-8899-A3A4799B439C}" type="presOf" srcId="{364B5692-019D-452F-B002-D18DFBBEEC59}" destId="{58183790-3FA1-4B46-81F1-6FA31EE4E198}" srcOrd="0" destOrd="0" presId="urn:microsoft.com/office/officeart/2008/layout/AlternatingHexagons"/>
    <dgm:cxn modelId="{C261A9C8-8AAE-4710-ABBB-2104257ED0E1}" type="presOf" srcId="{46163F27-535E-4394-8C40-C989ABF37648}" destId="{C6AA8EE0-7EE2-4B38-860A-6E7CAF84537F}" srcOrd="0" destOrd="0" presId="urn:microsoft.com/office/officeart/2008/layout/AlternatingHexagons"/>
    <dgm:cxn modelId="{DB7CB037-554A-42F0-9FF4-378988C14512}" type="presOf" srcId="{D5634166-EC4B-4487-A366-2811B8EB6E6B}" destId="{3A927D30-970E-43D4-95AF-D2EB02C552DE}" srcOrd="0" destOrd="0" presId="urn:microsoft.com/office/officeart/2008/layout/AlternatingHexagons"/>
    <dgm:cxn modelId="{EF089CB6-8271-4BDC-B279-AB6BBDED24FE}" type="presParOf" srcId="{9591B81E-5DB8-460E-99C0-79D11A0817F7}" destId="{2F348B8C-C3A6-492C-A026-482EA93B3BA1}" srcOrd="0" destOrd="0" presId="urn:microsoft.com/office/officeart/2008/layout/AlternatingHexagons"/>
    <dgm:cxn modelId="{3C31C917-A12C-4F24-ACF7-5EEED3C3FAB1}" type="presParOf" srcId="{2F348B8C-C3A6-492C-A026-482EA93B3BA1}" destId="{C6AA8EE0-7EE2-4B38-860A-6E7CAF84537F}" srcOrd="0" destOrd="0" presId="urn:microsoft.com/office/officeart/2008/layout/AlternatingHexagons"/>
    <dgm:cxn modelId="{29992C13-356C-4542-B0B6-476BE90024C6}" type="presParOf" srcId="{2F348B8C-C3A6-492C-A026-482EA93B3BA1}" destId="{B90124BE-C26E-4612-A440-B8D989AED412}" srcOrd="1" destOrd="0" presId="urn:microsoft.com/office/officeart/2008/layout/AlternatingHexagons"/>
    <dgm:cxn modelId="{339F863F-1D0F-4700-8034-92F6C083683B}" type="presParOf" srcId="{2F348B8C-C3A6-492C-A026-482EA93B3BA1}" destId="{3DF43E79-5E58-4537-82C1-316EE6B709A1}" srcOrd="2" destOrd="0" presId="urn:microsoft.com/office/officeart/2008/layout/AlternatingHexagons"/>
    <dgm:cxn modelId="{A46EAFAC-22E1-4555-9E60-79CBCDBED470}" type="presParOf" srcId="{2F348B8C-C3A6-492C-A026-482EA93B3BA1}" destId="{6490C39C-9A56-43D6-8163-349105176159}" srcOrd="3" destOrd="0" presId="urn:microsoft.com/office/officeart/2008/layout/AlternatingHexagons"/>
    <dgm:cxn modelId="{B565C3FA-7173-4338-B0B5-38AA85805897}" type="presParOf" srcId="{2F348B8C-C3A6-492C-A026-482EA93B3BA1}" destId="{9D08DCD4-F99B-4080-B970-6C9092AD67D5}" srcOrd="4" destOrd="0" presId="urn:microsoft.com/office/officeart/2008/layout/AlternatingHexagons"/>
    <dgm:cxn modelId="{C4A1BB93-02CB-4C0E-821F-89897CD2B573}" type="presParOf" srcId="{9591B81E-5DB8-460E-99C0-79D11A0817F7}" destId="{E645C71C-DAAE-4F23-B119-1CEC93F63615}" srcOrd="1" destOrd="0" presId="urn:microsoft.com/office/officeart/2008/layout/AlternatingHexagons"/>
    <dgm:cxn modelId="{8D8970B2-9F0D-4512-80B2-3FFF50498E69}" type="presParOf" srcId="{9591B81E-5DB8-460E-99C0-79D11A0817F7}" destId="{E4BF3A34-1E1F-4CCC-B031-364E0E6B1AD4}" srcOrd="2" destOrd="0" presId="urn:microsoft.com/office/officeart/2008/layout/AlternatingHexagons"/>
    <dgm:cxn modelId="{E9491C7A-7791-4216-96FC-CBF4845EB3FF}" type="presParOf" srcId="{E4BF3A34-1E1F-4CCC-B031-364E0E6B1AD4}" destId="{58183790-3FA1-4B46-81F1-6FA31EE4E198}" srcOrd="0" destOrd="0" presId="urn:microsoft.com/office/officeart/2008/layout/AlternatingHexagons"/>
    <dgm:cxn modelId="{9BC658F3-206D-48E2-ABE3-E48D1E7D6505}" type="presParOf" srcId="{E4BF3A34-1E1F-4CCC-B031-364E0E6B1AD4}" destId="{804CD24D-1A4E-42E5-B2EC-03983A44FFC2}" srcOrd="1" destOrd="0" presId="urn:microsoft.com/office/officeart/2008/layout/AlternatingHexagons"/>
    <dgm:cxn modelId="{2F21FFB8-74FC-40EE-80C8-04EE265A8F16}" type="presParOf" srcId="{E4BF3A34-1E1F-4CCC-B031-364E0E6B1AD4}" destId="{17EB8B9B-DE79-4265-986E-F5538F0BA594}" srcOrd="2" destOrd="0" presId="urn:microsoft.com/office/officeart/2008/layout/AlternatingHexagons"/>
    <dgm:cxn modelId="{D25E859B-A187-4FC8-B748-215FE4C1E47A}" type="presParOf" srcId="{E4BF3A34-1E1F-4CCC-B031-364E0E6B1AD4}" destId="{0B91B19A-4484-4D3E-AB61-C014291C7259}" srcOrd="3" destOrd="0" presId="urn:microsoft.com/office/officeart/2008/layout/AlternatingHexagons"/>
    <dgm:cxn modelId="{79F1938C-8327-4475-A659-92CA39E6F230}" type="presParOf" srcId="{E4BF3A34-1E1F-4CCC-B031-364E0E6B1AD4}" destId="{3A927D30-970E-43D4-95AF-D2EB02C552D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1CBCB9-E5C7-4442-A5F1-FA37224B6C2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7FD31ED7-9EFE-4A3C-A9CD-7E8024E0B57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年份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D79AE8-4A5C-425E-8E93-DED0C80709E5}" type="parTrans" cxnId="{BDC5231A-F085-45B7-900D-C45FE71750CA}">
      <dgm:prSet/>
      <dgm:spPr/>
      <dgm:t>
        <a:bodyPr/>
        <a:lstStyle/>
        <a:p>
          <a:endParaRPr lang="zh-CN" altLang="en-US"/>
        </a:p>
      </dgm:t>
    </dgm:pt>
    <dgm:pt modelId="{EE56CB3B-F2A0-4744-81AC-E67C5B336CCF}" type="sibTrans" cxnId="{BDC5231A-F085-45B7-900D-C45FE71750CA}">
      <dgm:prSet/>
      <dgm:spPr/>
      <dgm:t>
        <a:bodyPr/>
        <a:lstStyle/>
        <a:p>
          <a:endParaRPr lang="zh-CN" altLang="en-US"/>
        </a:p>
      </dgm:t>
    </dgm:pt>
    <dgm:pt modelId="{4AFE78C1-B18E-4DC8-84D8-E58B487E354B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作者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0EC8355-FF89-4A89-8191-6D18679E6BC0}" type="parTrans" cxnId="{34FAABC4-59C7-42BB-A2AE-2AF17AD65DC2}">
      <dgm:prSet/>
      <dgm:spPr/>
      <dgm:t>
        <a:bodyPr/>
        <a:lstStyle/>
        <a:p>
          <a:endParaRPr lang="zh-CN" altLang="en-US"/>
        </a:p>
      </dgm:t>
    </dgm:pt>
    <dgm:pt modelId="{DE91D49C-FCD8-4FC4-9A73-3BE381A59C53}" type="sibTrans" cxnId="{34FAABC4-59C7-42BB-A2AE-2AF17AD65DC2}">
      <dgm:prSet/>
      <dgm:spPr/>
      <dgm:t>
        <a:bodyPr/>
        <a:lstStyle/>
        <a:p>
          <a:endParaRPr lang="zh-CN" altLang="en-US"/>
        </a:p>
      </dgm:t>
    </dgm:pt>
    <dgm:pt modelId="{9DABEB20-279B-42E7-BECF-9198578A3A9F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关键词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F019421-EB5E-4EE8-8A82-94C365972B87}" type="parTrans" cxnId="{9F2FEB6D-129F-43EE-9F0E-FEA71C3B5619}">
      <dgm:prSet/>
      <dgm:spPr/>
      <dgm:t>
        <a:bodyPr/>
        <a:lstStyle/>
        <a:p>
          <a:endParaRPr lang="zh-CN" altLang="en-US"/>
        </a:p>
      </dgm:t>
    </dgm:pt>
    <dgm:pt modelId="{D3EC6A30-80D0-4F3B-8B54-C6A4730C1764}" type="sibTrans" cxnId="{9F2FEB6D-129F-43EE-9F0E-FEA71C3B5619}">
      <dgm:prSet/>
      <dgm:spPr/>
      <dgm:t>
        <a:bodyPr/>
        <a:lstStyle/>
        <a:p>
          <a:endParaRPr lang="zh-CN" altLang="en-US"/>
        </a:p>
      </dgm:t>
    </dgm:pt>
    <dgm:pt modelId="{FC9D4E33-D9C6-4B5D-AA23-D860B5564A5F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来源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3004D76-0BFA-48D7-8C47-DD101DED6446}" type="parTrans" cxnId="{F9A00094-083C-4780-BF46-1A7B5A7913F0}">
      <dgm:prSet/>
      <dgm:spPr/>
      <dgm:t>
        <a:bodyPr/>
        <a:lstStyle/>
        <a:p>
          <a:endParaRPr lang="zh-CN" altLang="en-US"/>
        </a:p>
      </dgm:t>
    </dgm:pt>
    <dgm:pt modelId="{770331B6-11B0-432C-90DD-37936696FB58}" type="sibTrans" cxnId="{F9A00094-083C-4780-BF46-1A7B5A7913F0}">
      <dgm:prSet/>
      <dgm:spPr/>
      <dgm:t>
        <a:bodyPr/>
        <a:lstStyle/>
        <a:p>
          <a:endParaRPr lang="zh-CN" altLang="en-US"/>
        </a:p>
      </dgm:t>
    </dgm:pt>
    <dgm:pt modelId="{5EF9FC56-A00C-4580-8A79-B63A8D7E47D1}" type="pres">
      <dgm:prSet presAssocID="{061CBCB9-E5C7-4442-A5F1-FA37224B6C2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77F09549-EBA1-4D9F-B34F-98883A9DE999}" type="pres">
      <dgm:prSet presAssocID="{7FD31ED7-9EFE-4A3C-A9CD-7E8024E0B579}" presName="composite" presStyleCnt="0"/>
      <dgm:spPr/>
    </dgm:pt>
    <dgm:pt modelId="{F97F0AB7-51EE-4C34-862E-AFB45702E1A1}" type="pres">
      <dgm:prSet presAssocID="{7FD31ED7-9EFE-4A3C-A9CD-7E8024E0B579}" presName="LShape" presStyleLbl="alignNode1" presStyleIdx="0" presStyleCnt="7"/>
      <dgm:spPr/>
    </dgm:pt>
    <dgm:pt modelId="{15C63B04-E213-438D-A70E-88BBD52DF2BA}" type="pres">
      <dgm:prSet presAssocID="{7FD31ED7-9EFE-4A3C-A9CD-7E8024E0B57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14963F-24AA-4E77-8D47-61BCEC50829F}" type="pres">
      <dgm:prSet presAssocID="{7FD31ED7-9EFE-4A3C-A9CD-7E8024E0B579}" presName="Triangle" presStyleLbl="alignNode1" presStyleIdx="1" presStyleCnt="7"/>
      <dgm:spPr/>
    </dgm:pt>
    <dgm:pt modelId="{53E3FDCC-D53E-45C4-9BF6-8573667E2A8C}" type="pres">
      <dgm:prSet presAssocID="{EE56CB3B-F2A0-4744-81AC-E67C5B336CCF}" presName="sibTrans" presStyleCnt="0"/>
      <dgm:spPr/>
    </dgm:pt>
    <dgm:pt modelId="{9F42BB31-989B-47C7-9D7F-077190C35186}" type="pres">
      <dgm:prSet presAssocID="{EE56CB3B-F2A0-4744-81AC-E67C5B336CCF}" presName="space" presStyleCnt="0"/>
      <dgm:spPr/>
    </dgm:pt>
    <dgm:pt modelId="{B41638C7-D09D-4B78-9439-BAAD4B95BD8A}" type="pres">
      <dgm:prSet presAssocID="{4AFE78C1-B18E-4DC8-84D8-E58B487E354B}" presName="composite" presStyleCnt="0"/>
      <dgm:spPr/>
    </dgm:pt>
    <dgm:pt modelId="{DC2EE6B1-5855-4CDD-80D0-C486AA167607}" type="pres">
      <dgm:prSet presAssocID="{4AFE78C1-B18E-4DC8-84D8-E58B487E354B}" presName="LShape" presStyleLbl="alignNode1" presStyleIdx="2" presStyleCnt="7"/>
      <dgm:spPr/>
    </dgm:pt>
    <dgm:pt modelId="{26B27329-74A7-4157-9F07-2E6CD8CC29CE}" type="pres">
      <dgm:prSet presAssocID="{4AFE78C1-B18E-4DC8-84D8-E58B487E354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CC8525-B1CE-4091-862D-CBE88A6FE551}" type="pres">
      <dgm:prSet presAssocID="{4AFE78C1-B18E-4DC8-84D8-E58B487E354B}" presName="Triangle" presStyleLbl="alignNode1" presStyleIdx="3" presStyleCnt="7"/>
      <dgm:spPr/>
    </dgm:pt>
    <dgm:pt modelId="{112A39E7-6646-4C5D-8B82-4370384AA19F}" type="pres">
      <dgm:prSet presAssocID="{DE91D49C-FCD8-4FC4-9A73-3BE381A59C53}" presName="sibTrans" presStyleCnt="0"/>
      <dgm:spPr/>
    </dgm:pt>
    <dgm:pt modelId="{50DAA695-1470-49A6-AA99-ECEAEA182DFD}" type="pres">
      <dgm:prSet presAssocID="{DE91D49C-FCD8-4FC4-9A73-3BE381A59C53}" presName="space" presStyleCnt="0"/>
      <dgm:spPr/>
    </dgm:pt>
    <dgm:pt modelId="{1D64935B-5A37-4E02-9F49-AF0B318F8411}" type="pres">
      <dgm:prSet presAssocID="{9DABEB20-279B-42E7-BECF-9198578A3A9F}" presName="composite" presStyleCnt="0"/>
      <dgm:spPr/>
    </dgm:pt>
    <dgm:pt modelId="{312593F4-3FF8-4CC9-876A-C01760C6D687}" type="pres">
      <dgm:prSet presAssocID="{9DABEB20-279B-42E7-BECF-9198578A3A9F}" presName="LShape" presStyleLbl="alignNode1" presStyleIdx="4" presStyleCnt="7"/>
      <dgm:spPr/>
    </dgm:pt>
    <dgm:pt modelId="{7DBCEDAC-2981-485F-BF2B-DF97578E4951}" type="pres">
      <dgm:prSet presAssocID="{9DABEB20-279B-42E7-BECF-9198578A3A9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5CF233-36C5-4C6F-9A53-9A9BD8253562}" type="pres">
      <dgm:prSet presAssocID="{9DABEB20-279B-42E7-BECF-9198578A3A9F}" presName="Triangle" presStyleLbl="alignNode1" presStyleIdx="5" presStyleCnt="7"/>
      <dgm:spPr/>
    </dgm:pt>
    <dgm:pt modelId="{BE278071-670F-44CF-81D4-F1F03BF61A47}" type="pres">
      <dgm:prSet presAssocID="{D3EC6A30-80D0-4F3B-8B54-C6A4730C1764}" presName="sibTrans" presStyleCnt="0"/>
      <dgm:spPr/>
    </dgm:pt>
    <dgm:pt modelId="{9BD95181-6FB1-4CE3-9CCD-D09E77C44DDC}" type="pres">
      <dgm:prSet presAssocID="{D3EC6A30-80D0-4F3B-8B54-C6A4730C1764}" presName="space" presStyleCnt="0"/>
      <dgm:spPr/>
    </dgm:pt>
    <dgm:pt modelId="{13C2091D-5C0A-4720-B8E6-1A586AB4FEC8}" type="pres">
      <dgm:prSet presAssocID="{FC9D4E33-D9C6-4B5D-AA23-D860B5564A5F}" presName="composite" presStyleCnt="0"/>
      <dgm:spPr/>
    </dgm:pt>
    <dgm:pt modelId="{5F169F33-A7CE-47A9-8BBD-488E9733866A}" type="pres">
      <dgm:prSet presAssocID="{FC9D4E33-D9C6-4B5D-AA23-D860B5564A5F}" presName="LShape" presStyleLbl="alignNode1" presStyleIdx="6" presStyleCnt="7"/>
      <dgm:spPr/>
    </dgm:pt>
    <dgm:pt modelId="{7D0FCBFA-0BFB-4800-B258-840DE5B13A9D}" type="pres">
      <dgm:prSet presAssocID="{FC9D4E33-D9C6-4B5D-AA23-D860B5564A5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9A00094-083C-4780-BF46-1A7B5A7913F0}" srcId="{061CBCB9-E5C7-4442-A5F1-FA37224B6C28}" destId="{FC9D4E33-D9C6-4B5D-AA23-D860B5564A5F}" srcOrd="3" destOrd="0" parTransId="{C3004D76-0BFA-48D7-8C47-DD101DED6446}" sibTransId="{770331B6-11B0-432C-90DD-37936696FB58}"/>
    <dgm:cxn modelId="{A4C5CB1C-B69A-4290-899D-3757C7CCC03B}" type="presOf" srcId="{FC9D4E33-D9C6-4B5D-AA23-D860B5564A5F}" destId="{7D0FCBFA-0BFB-4800-B258-840DE5B13A9D}" srcOrd="0" destOrd="0" presId="urn:microsoft.com/office/officeart/2009/3/layout/StepUpProcess"/>
    <dgm:cxn modelId="{BDC5231A-F085-45B7-900D-C45FE71750CA}" srcId="{061CBCB9-E5C7-4442-A5F1-FA37224B6C28}" destId="{7FD31ED7-9EFE-4A3C-A9CD-7E8024E0B579}" srcOrd="0" destOrd="0" parTransId="{E4D79AE8-4A5C-425E-8E93-DED0C80709E5}" sibTransId="{EE56CB3B-F2A0-4744-81AC-E67C5B336CCF}"/>
    <dgm:cxn modelId="{34FAABC4-59C7-42BB-A2AE-2AF17AD65DC2}" srcId="{061CBCB9-E5C7-4442-A5F1-FA37224B6C28}" destId="{4AFE78C1-B18E-4DC8-84D8-E58B487E354B}" srcOrd="1" destOrd="0" parTransId="{F0EC8355-FF89-4A89-8191-6D18679E6BC0}" sibTransId="{DE91D49C-FCD8-4FC4-9A73-3BE381A59C53}"/>
    <dgm:cxn modelId="{516A7277-4FA9-49B5-B9A4-A00B3FBACD62}" type="presOf" srcId="{061CBCB9-E5C7-4442-A5F1-FA37224B6C28}" destId="{5EF9FC56-A00C-4580-8A79-B63A8D7E47D1}" srcOrd="0" destOrd="0" presId="urn:microsoft.com/office/officeart/2009/3/layout/StepUpProcess"/>
    <dgm:cxn modelId="{05070BDA-21F5-4740-87B7-964BB5135442}" type="presOf" srcId="{4AFE78C1-B18E-4DC8-84D8-E58B487E354B}" destId="{26B27329-74A7-4157-9F07-2E6CD8CC29CE}" srcOrd="0" destOrd="0" presId="urn:microsoft.com/office/officeart/2009/3/layout/StepUpProcess"/>
    <dgm:cxn modelId="{9F2FEB6D-129F-43EE-9F0E-FEA71C3B5619}" srcId="{061CBCB9-E5C7-4442-A5F1-FA37224B6C28}" destId="{9DABEB20-279B-42E7-BECF-9198578A3A9F}" srcOrd="2" destOrd="0" parTransId="{1F019421-EB5E-4EE8-8A82-94C365972B87}" sibTransId="{D3EC6A30-80D0-4F3B-8B54-C6A4730C1764}"/>
    <dgm:cxn modelId="{AF4C34E7-9439-40C0-A076-0C2A3C465424}" type="presOf" srcId="{7FD31ED7-9EFE-4A3C-A9CD-7E8024E0B579}" destId="{15C63B04-E213-438D-A70E-88BBD52DF2BA}" srcOrd="0" destOrd="0" presId="urn:microsoft.com/office/officeart/2009/3/layout/StepUpProcess"/>
    <dgm:cxn modelId="{7B1FE910-FE9F-4A1B-821D-5D6503148833}" type="presOf" srcId="{9DABEB20-279B-42E7-BECF-9198578A3A9F}" destId="{7DBCEDAC-2981-485F-BF2B-DF97578E4951}" srcOrd="0" destOrd="0" presId="urn:microsoft.com/office/officeart/2009/3/layout/StepUpProcess"/>
    <dgm:cxn modelId="{5066D6E9-1ABD-4D91-BA05-5C3BDD9FA642}" type="presParOf" srcId="{5EF9FC56-A00C-4580-8A79-B63A8D7E47D1}" destId="{77F09549-EBA1-4D9F-B34F-98883A9DE999}" srcOrd="0" destOrd="0" presId="urn:microsoft.com/office/officeart/2009/3/layout/StepUpProcess"/>
    <dgm:cxn modelId="{6115FD35-0FC5-4439-AFC0-F40B263015A3}" type="presParOf" srcId="{77F09549-EBA1-4D9F-B34F-98883A9DE999}" destId="{F97F0AB7-51EE-4C34-862E-AFB45702E1A1}" srcOrd="0" destOrd="0" presId="urn:microsoft.com/office/officeart/2009/3/layout/StepUpProcess"/>
    <dgm:cxn modelId="{F516550A-1819-4690-BCDB-6452D2E8462C}" type="presParOf" srcId="{77F09549-EBA1-4D9F-B34F-98883A9DE999}" destId="{15C63B04-E213-438D-A70E-88BBD52DF2BA}" srcOrd="1" destOrd="0" presId="urn:microsoft.com/office/officeart/2009/3/layout/StepUpProcess"/>
    <dgm:cxn modelId="{52DA9929-1C7F-4A02-80A5-6EF0991A273A}" type="presParOf" srcId="{77F09549-EBA1-4D9F-B34F-98883A9DE999}" destId="{2114963F-24AA-4E77-8D47-61BCEC50829F}" srcOrd="2" destOrd="0" presId="urn:microsoft.com/office/officeart/2009/3/layout/StepUpProcess"/>
    <dgm:cxn modelId="{B8E32362-75EB-4D7D-973E-7F7D0C5DD4B6}" type="presParOf" srcId="{5EF9FC56-A00C-4580-8A79-B63A8D7E47D1}" destId="{53E3FDCC-D53E-45C4-9BF6-8573667E2A8C}" srcOrd="1" destOrd="0" presId="urn:microsoft.com/office/officeart/2009/3/layout/StepUpProcess"/>
    <dgm:cxn modelId="{03E51640-332E-4A2E-B637-8067931C3536}" type="presParOf" srcId="{53E3FDCC-D53E-45C4-9BF6-8573667E2A8C}" destId="{9F42BB31-989B-47C7-9D7F-077190C35186}" srcOrd="0" destOrd="0" presId="urn:microsoft.com/office/officeart/2009/3/layout/StepUpProcess"/>
    <dgm:cxn modelId="{1D4CCE57-29FD-48B1-B392-2761690F18BD}" type="presParOf" srcId="{5EF9FC56-A00C-4580-8A79-B63A8D7E47D1}" destId="{B41638C7-D09D-4B78-9439-BAAD4B95BD8A}" srcOrd="2" destOrd="0" presId="urn:microsoft.com/office/officeart/2009/3/layout/StepUpProcess"/>
    <dgm:cxn modelId="{AC6CB98D-53DB-46D0-BEE4-5722BA376859}" type="presParOf" srcId="{B41638C7-D09D-4B78-9439-BAAD4B95BD8A}" destId="{DC2EE6B1-5855-4CDD-80D0-C486AA167607}" srcOrd="0" destOrd="0" presId="urn:microsoft.com/office/officeart/2009/3/layout/StepUpProcess"/>
    <dgm:cxn modelId="{BF06382A-9E85-4538-A55E-398CD38E0CC5}" type="presParOf" srcId="{B41638C7-D09D-4B78-9439-BAAD4B95BD8A}" destId="{26B27329-74A7-4157-9F07-2E6CD8CC29CE}" srcOrd="1" destOrd="0" presId="urn:microsoft.com/office/officeart/2009/3/layout/StepUpProcess"/>
    <dgm:cxn modelId="{546CDF38-C39E-4499-9D4D-4AABD79BD8D0}" type="presParOf" srcId="{B41638C7-D09D-4B78-9439-BAAD4B95BD8A}" destId="{2FCC8525-B1CE-4091-862D-CBE88A6FE551}" srcOrd="2" destOrd="0" presId="urn:microsoft.com/office/officeart/2009/3/layout/StepUpProcess"/>
    <dgm:cxn modelId="{8011D487-C08A-4532-91F0-998E184E1479}" type="presParOf" srcId="{5EF9FC56-A00C-4580-8A79-B63A8D7E47D1}" destId="{112A39E7-6646-4C5D-8B82-4370384AA19F}" srcOrd="3" destOrd="0" presId="urn:microsoft.com/office/officeart/2009/3/layout/StepUpProcess"/>
    <dgm:cxn modelId="{0E746187-3EEA-4CFD-88BB-448DCE9D0CDF}" type="presParOf" srcId="{112A39E7-6646-4C5D-8B82-4370384AA19F}" destId="{50DAA695-1470-49A6-AA99-ECEAEA182DFD}" srcOrd="0" destOrd="0" presId="urn:microsoft.com/office/officeart/2009/3/layout/StepUpProcess"/>
    <dgm:cxn modelId="{8587D4F1-1FFC-4FAE-8093-A5ACBD75FA6C}" type="presParOf" srcId="{5EF9FC56-A00C-4580-8A79-B63A8D7E47D1}" destId="{1D64935B-5A37-4E02-9F49-AF0B318F8411}" srcOrd="4" destOrd="0" presId="urn:microsoft.com/office/officeart/2009/3/layout/StepUpProcess"/>
    <dgm:cxn modelId="{4CE4A525-DA7A-4AC9-BB96-35BED75FEF5C}" type="presParOf" srcId="{1D64935B-5A37-4E02-9F49-AF0B318F8411}" destId="{312593F4-3FF8-4CC9-876A-C01760C6D687}" srcOrd="0" destOrd="0" presId="urn:microsoft.com/office/officeart/2009/3/layout/StepUpProcess"/>
    <dgm:cxn modelId="{B68126D7-9EB0-41BE-81B1-1609CFA4A195}" type="presParOf" srcId="{1D64935B-5A37-4E02-9F49-AF0B318F8411}" destId="{7DBCEDAC-2981-485F-BF2B-DF97578E4951}" srcOrd="1" destOrd="0" presId="urn:microsoft.com/office/officeart/2009/3/layout/StepUpProcess"/>
    <dgm:cxn modelId="{6D7BBCE2-41D1-4FFA-89B1-E741967EFF0D}" type="presParOf" srcId="{1D64935B-5A37-4E02-9F49-AF0B318F8411}" destId="{775CF233-36C5-4C6F-9A53-9A9BD8253562}" srcOrd="2" destOrd="0" presId="urn:microsoft.com/office/officeart/2009/3/layout/StepUpProcess"/>
    <dgm:cxn modelId="{1D5DB70F-A0FA-43C4-B2E8-7DBC1AA8F099}" type="presParOf" srcId="{5EF9FC56-A00C-4580-8A79-B63A8D7E47D1}" destId="{BE278071-670F-44CF-81D4-F1F03BF61A47}" srcOrd="5" destOrd="0" presId="urn:microsoft.com/office/officeart/2009/3/layout/StepUpProcess"/>
    <dgm:cxn modelId="{B106F67A-74A2-4CF4-B896-235AEC18CA81}" type="presParOf" srcId="{BE278071-670F-44CF-81D4-F1F03BF61A47}" destId="{9BD95181-6FB1-4CE3-9CCD-D09E77C44DDC}" srcOrd="0" destOrd="0" presId="urn:microsoft.com/office/officeart/2009/3/layout/StepUpProcess"/>
    <dgm:cxn modelId="{3F4943EC-059A-4C59-8E76-923E11383D32}" type="presParOf" srcId="{5EF9FC56-A00C-4580-8A79-B63A8D7E47D1}" destId="{13C2091D-5C0A-4720-B8E6-1A586AB4FEC8}" srcOrd="6" destOrd="0" presId="urn:microsoft.com/office/officeart/2009/3/layout/StepUpProcess"/>
    <dgm:cxn modelId="{30A9D40F-B0E0-49CB-843C-302AF8ABED57}" type="presParOf" srcId="{13C2091D-5C0A-4720-B8E6-1A586AB4FEC8}" destId="{5F169F33-A7CE-47A9-8BBD-488E9733866A}" srcOrd="0" destOrd="0" presId="urn:microsoft.com/office/officeart/2009/3/layout/StepUpProcess"/>
    <dgm:cxn modelId="{97F46B1A-CCE3-4962-92B1-786499299C20}" type="presParOf" srcId="{13C2091D-5C0A-4720-B8E6-1A586AB4FEC8}" destId="{7D0FCBFA-0BFB-4800-B258-840DE5B13A9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66416A-C497-4374-85D2-6FBD89B2D8C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B0E77CB-1F20-48D3-BA46-D740A1201B2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综述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4DF79C-0306-4EA2-B2C1-A019BD915D48}" type="parTrans" cxnId="{CC06B00B-B08E-48FA-9725-D3BA853A5DA1}">
      <dgm:prSet/>
      <dgm:spPr/>
      <dgm:t>
        <a:bodyPr/>
        <a:lstStyle/>
        <a:p>
          <a:endParaRPr lang="zh-CN" altLang="en-US"/>
        </a:p>
      </dgm:t>
    </dgm:pt>
    <dgm:pt modelId="{FA3F0EE1-3D75-454C-AFA4-45D8D30D97AF}" type="sibTrans" cxnId="{CC06B00B-B08E-48FA-9725-D3BA853A5DA1}">
      <dgm:prSet/>
      <dgm:spPr/>
      <dgm:t>
        <a:bodyPr/>
        <a:lstStyle/>
        <a:p>
          <a:endParaRPr lang="zh-CN" altLang="en-US"/>
        </a:p>
      </dgm:t>
    </dgm:pt>
    <dgm:pt modelId="{EE68FDBA-9E00-4250-AD9C-C4E2EB9C6767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核心内容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4F8BE6-E9C2-47DB-80F3-94F7B1EC445A}" type="parTrans" cxnId="{C122EF22-C7F4-40F0-8FD1-A86915ADA252}">
      <dgm:prSet/>
      <dgm:spPr/>
      <dgm:t>
        <a:bodyPr/>
        <a:lstStyle/>
        <a:p>
          <a:endParaRPr lang="zh-CN" altLang="en-US"/>
        </a:p>
      </dgm:t>
    </dgm:pt>
    <dgm:pt modelId="{391DD97E-91DF-44D5-A513-CE7B27B7ECB9}" type="sibTrans" cxnId="{C122EF22-C7F4-40F0-8FD1-A86915ADA252}">
      <dgm:prSet/>
      <dgm:spPr/>
      <dgm:t>
        <a:bodyPr/>
        <a:lstStyle/>
        <a:p>
          <a:endParaRPr lang="zh-CN" altLang="en-US"/>
        </a:p>
      </dgm:t>
    </dgm:pt>
    <dgm:pt modelId="{876CD938-93C1-4DDE-8355-4361358885C3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同步显示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2B123D-6C88-499E-BEC7-C082E9EF64EA}" type="parTrans" cxnId="{CB09BACE-7AC8-455B-AC1C-2745C21E0678}">
      <dgm:prSet/>
      <dgm:spPr/>
      <dgm:t>
        <a:bodyPr/>
        <a:lstStyle/>
        <a:p>
          <a:endParaRPr lang="zh-CN" altLang="en-US"/>
        </a:p>
      </dgm:t>
    </dgm:pt>
    <dgm:pt modelId="{C4A108FE-6B9A-49D8-962F-9080AFAF5288}" type="sibTrans" cxnId="{CB09BACE-7AC8-455B-AC1C-2745C21E0678}">
      <dgm:prSet/>
      <dgm:spPr/>
      <dgm:t>
        <a:bodyPr/>
        <a:lstStyle/>
        <a:p>
          <a:endParaRPr lang="zh-CN" altLang="en-US"/>
        </a:p>
      </dgm:t>
    </dgm:pt>
    <dgm:pt modelId="{EFFD497B-11A2-4CF0-824C-3C488371544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快速切换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2103CDB-ACCE-452D-B86B-93FBE9C78581}" type="parTrans" cxnId="{3089E7FE-B8B1-4E23-BA95-E23805CA1F27}">
      <dgm:prSet/>
      <dgm:spPr/>
      <dgm:t>
        <a:bodyPr/>
        <a:lstStyle/>
        <a:p>
          <a:endParaRPr lang="zh-CN" altLang="en-US"/>
        </a:p>
      </dgm:t>
    </dgm:pt>
    <dgm:pt modelId="{6B89040C-ABD1-4C7E-BBFC-7420A3EB765E}" type="sibTrans" cxnId="{3089E7FE-B8B1-4E23-BA95-E23805CA1F27}">
      <dgm:prSet/>
      <dgm:spPr/>
      <dgm:t>
        <a:bodyPr/>
        <a:lstStyle/>
        <a:p>
          <a:endParaRPr lang="zh-CN" altLang="en-US"/>
        </a:p>
      </dgm:t>
    </dgm:pt>
    <dgm:pt modelId="{FA82747C-797F-4A86-B553-857621475639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笔记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6FB734-3569-4D63-A530-2E0A8FD569A7}" type="parTrans" cxnId="{AFFF66EC-845A-4281-AA7E-36B7957C997E}">
      <dgm:prSet/>
      <dgm:spPr/>
      <dgm:t>
        <a:bodyPr/>
        <a:lstStyle/>
        <a:p>
          <a:endParaRPr lang="zh-CN" altLang="en-US"/>
        </a:p>
      </dgm:t>
    </dgm:pt>
    <dgm:pt modelId="{DA17F14A-94F4-422B-B9B0-67E2C1BFC0A8}" type="sibTrans" cxnId="{AFFF66EC-845A-4281-AA7E-36B7957C997E}">
      <dgm:prSet/>
      <dgm:spPr/>
      <dgm:t>
        <a:bodyPr/>
        <a:lstStyle/>
        <a:p>
          <a:endParaRPr lang="zh-CN" altLang="en-US"/>
        </a:p>
      </dgm:t>
    </dgm:pt>
    <dgm:pt modelId="{7B0FAFF2-99A7-4223-8A32-6EFE325757E4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富编辑器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90FD7C8-F244-4EB6-A485-73DE228D2F7A}" type="parTrans" cxnId="{D2B1407F-95E5-42E9-80BA-DF0D52B2B6D9}">
      <dgm:prSet/>
      <dgm:spPr/>
      <dgm:t>
        <a:bodyPr/>
        <a:lstStyle/>
        <a:p>
          <a:endParaRPr lang="zh-CN" altLang="en-US"/>
        </a:p>
      </dgm:t>
    </dgm:pt>
    <dgm:pt modelId="{3570EA5F-8563-4AA0-9E1C-5EF665FC1DEE}" type="sibTrans" cxnId="{D2B1407F-95E5-42E9-80BA-DF0D52B2B6D9}">
      <dgm:prSet/>
      <dgm:spPr/>
      <dgm:t>
        <a:bodyPr/>
        <a:lstStyle/>
        <a:p>
          <a:endParaRPr lang="zh-CN" altLang="en-US"/>
        </a:p>
      </dgm:t>
    </dgm:pt>
    <dgm:pt modelId="{1EE21D6E-98A3-48B7-8B1A-56583A998B28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显著标识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A9AE0C-A0BE-4A95-B92E-D9075447292C}" type="parTrans" cxnId="{CE72B194-5102-4552-90DB-BBECD9394CFA}">
      <dgm:prSet/>
      <dgm:spPr/>
      <dgm:t>
        <a:bodyPr/>
        <a:lstStyle/>
        <a:p>
          <a:endParaRPr lang="zh-CN" altLang="en-US"/>
        </a:p>
      </dgm:t>
    </dgm:pt>
    <dgm:pt modelId="{44909F26-9936-4651-9735-2F6EE6C8859C}" type="sibTrans" cxnId="{CE72B194-5102-4552-90DB-BBECD9394CFA}">
      <dgm:prSet/>
      <dgm:spPr/>
      <dgm:t>
        <a:bodyPr/>
        <a:lstStyle/>
        <a:p>
          <a:endParaRPr lang="zh-CN" altLang="en-US"/>
        </a:p>
      </dgm:t>
    </dgm:pt>
    <dgm:pt modelId="{8D713BDC-6AAF-4F46-9010-9DBAFDF2CEE1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可检索、可导出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D511D8-30B4-4034-B9AC-52678F07C548}" type="parTrans" cxnId="{F5F7F4B8-5CCA-46A4-ACD0-C84B83F3D36E}">
      <dgm:prSet/>
      <dgm:spPr/>
      <dgm:t>
        <a:bodyPr/>
        <a:lstStyle/>
        <a:p>
          <a:endParaRPr lang="zh-CN" altLang="en-US"/>
        </a:p>
      </dgm:t>
    </dgm:pt>
    <dgm:pt modelId="{4A4CB2F2-1BF8-4558-B013-BE3C1A848B14}" type="sibTrans" cxnId="{F5F7F4B8-5CCA-46A4-ACD0-C84B83F3D36E}">
      <dgm:prSet/>
      <dgm:spPr/>
      <dgm:t>
        <a:bodyPr/>
        <a:lstStyle/>
        <a:p>
          <a:endParaRPr lang="zh-CN" altLang="en-US"/>
        </a:p>
      </dgm:t>
    </dgm:pt>
    <dgm:pt modelId="{C4A099B3-7FF0-4AE2-8A33-D57C0C48E865}" type="pres">
      <dgm:prSet presAssocID="{D766416A-C497-4374-85D2-6FBD89B2D8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A53F5E9-0152-48A5-8813-B510BC71D9DD}" type="pres">
      <dgm:prSet presAssocID="{2B0E77CB-1F20-48D3-BA46-D740A1201B2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DC5BFD-57E7-4831-8E4F-9EEF5EB124B4}" type="pres">
      <dgm:prSet presAssocID="{2B0E77CB-1F20-48D3-BA46-D740A1201B2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787A7D-E50D-4887-BB9A-9D0BE731C989}" type="pres">
      <dgm:prSet presAssocID="{FA82747C-797F-4A86-B553-85762147563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07EB68-1C2F-4507-B6A6-DE991A5D6034}" type="pres">
      <dgm:prSet presAssocID="{FA82747C-797F-4A86-B553-85762147563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723C074-8C00-45E4-82BB-D73C69093E53}" type="presOf" srcId="{EE68FDBA-9E00-4250-AD9C-C4E2EB9C6767}" destId="{B2DC5BFD-57E7-4831-8E4F-9EEF5EB124B4}" srcOrd="0" destOrd="0" presId="urn:microsoft.com/office/officeart/2005/8/layout/vList2"/>
    <dgm:cxn modelId="{7A8D0916-DD17-42F1-A7C1-BFA45EF6E52D}" type="presOf" srcId="{1EE21D6E-98A3-48B7-8B1A-56583A998B28}" destId="{5D07EB68-1C2F-4507-B6A6-DE991A5D6034}" srcOrd="0" destOrd="1" presId="urn:microsoft.com/office/officeart/2005/8/layout/vList2"/>
    <dgm:cxn modelId="{C122EF22-C7F4-40F0-8FD1-A86915ADA252}" srcId="{2B0E77CB-1F20-48D3-BA46-D740A1201B29}" destId="{EE68FDBA-9E00-4250-AD9C-C4E2EB9C6767}" srcOrd="0" destOrd="0" parTransId="{FD4F8BE6-E9C2-47DB-80F3-94F7B1EC445A}" sibTransId="{391DD97E-91DF-44D5-A513-CE7B27B7ECB9}"/>
    <dgm:cxn modelId="{8099CB8A-C1B4-452A-8003-F0C377C3B7DD}" type="presOf" srcId="{D766416A-C497-4374-85D2-6FBD89B2D8C6}" destId="{C4A099B3-7FF0-4AE2-8A33-D57C0C48E865}" srcOrd="0" destOrd="0" presId="urn:microsoft.com/office/officeart/2005/8/layout/vList2"/>
    <dgm:cxn modelId="{D403E94A-A890-44C4-A114-63FC377C76BB}" type="presOf" srcId="{7B0FAFF2-99A7-4223-8A32-6EFE325757E4}" destId="{5D07EB68-1C2F-4507-B6A6-DE991A5D6034}" srcOrd="0" destOrd="0" presId="urn:microsoft.com/office/officeart/2005/8/layout/vList2"/>
    <dgm:cxn modelId="{ED5C4D60-6844-4FB6-B93C-0D0F51339BAC}" type="presOf" srcId="{EFFD497B-11A2-4CF0-824C-3C4883715449}" destId="{B2DC5BFD-57E7-4831-8E4F-9EEF5EB124B4}" srcOrd="0" destOrd="2" presId="urn:microsoft.com/office/officeart/2005/8/layout/vList2"/>
    <dgm:cxn modelId="{CE72B194-5102-4552-90DB-BBECD9394CFA}" srcId="{FA82747C-797F-4A86-B553-857621475639}" destId="{1EE21D6E-98A3-48B7-8B1A-56583A998B28}" srcOrd="1" destOrd="0" parTransId="{2DA9AE0C-A0BE-4A95-B92E-D9075447292C}" sibTransId="{44909F26-9936-4651-9735-2F6EE6C8859C}"/>
    <dgm:cxn modelId="{0AFB8DEA-1F76-40D3-BC5D-AD009549C15A}" type="presOf" srcId="{876CD938-93C1-4DDE-8355-4361358885C3}" destId="{B2DC5BFD-57E7-4831-8E4F-9EEF5EB124B4}" srcOrd="0" destOrd="1" presId="urn:microsoft.com/office/officeart/2005/8/layout/vList2"/>
    <dgm:cxn modelId="{CC06B00B-B08E-48FA-9725-D3BA853A5DA1}" srcId="{D766416A-C497-4374-85D2-6FBD89B2D8C6}" destId="{2B0E77CB-1F20-48D3-BA46-D740A1201B29}" srcOrd="0" destOrd="0" parTransId="{E34DF79C-0306-4EA2-B2C1-A019BD915D48}" sibTransId="{FA3F0EE1-3D75-454C-AFA4-45D8D30D97AF}"/>
    <dgm:cxn modelId="{D2B1407F-95E5-42E9-80BA-DF0D52B2B6D9}" srcId="{FA82747C-797F-4A86-B553-857621475639}" destId="{7B0FAFF2-99A7-4223-8A32-6EFE325757E4}" srcOrd="0" destOrd="0" parTransId="{090FD7C8-F244-4EB6-A485-73DE228D2F7A}" sibTransId="{3570EA5F-8563-4AA0-9E1C-5EF665FC1DEE}"/>
    <dgm:cxn modelId="{F5F7F4B8-5CCA-46A4-ACD0-C84B83F3D36E}" srcId="{FA82747C-797F-4A86-B553-857621475639}" destId="{8D713BDC-6AAF-4F46-9010-9DBAFDF2CEE1}" srcOrd="2" destOrd="0" parTransId="{87D511D8-30B4-4034-B9AC-52678F07C548}" sibTransId="{4A4CB2F2-1BF8-4558-B013-BE3C1A848B14}"/>
    <dgm:cxn modelId="{C0C3ED2C-59D4-40D2-8FCE-BFF10C26F9E0}" type="presOf" srcId="{2B0E77CB-1F20-48D3-BA46-D740A1201B29}" destId="{8A53F5E9-0152-48A5-8813-B510BC71D9DD}" srcOrd="0" destOrd="0" presId="urn:microsoft.com/office/officeart/2005/8/layout/vList2"/>
    <dgm:cxn modelId="{3089E7FE-B8B1-4E23-BA95-E23805CA1F27}" srcId="{2B0E77CB-1F20-48D3-BA46-D740A1201B29}" destId="{EFFD497B-11A2-4CF0-824C-3C4883715449}" srcOrd="2" destOrd="0" parTransId="{C2103CDB-ACCE-452D-B86B-93FBE9C78581}" sibTransId="{6B89040C-ABD1-4C7E-BBFC-7420A3EB765E}"/>
    <dgm:cxn modelId="{AFFF66EC-845A-4281-AA7E-36B7957C997E}" srcId="{D766416A-C497-4374-85D2-6FBD89B2D8C6}" destId="{FA82747C-797F-4A86-B553-857621475639}" srcOrd="1" destOrd="0" parTransId="{A86FB734-3569-4D63-A530-2E0A8FD569A7}" sibTransId="{DA17F14A-94F4-422B-B9B0-67E2C1BFC0A8}"/>
    <dgm:cxn modelId="{1952297B-39A2-4D78-B33C-E9B6B1CEC4C4}" type="presOf" srcId="{8D713BDC-6AAF-4F46-9010-9DBAFDF2CEE1}" destId="{5D07EB68-1C2F-4507-B6A6-DE991A5D6034}" srcOrd="0" destOrd="2" presId="urn:microsoft.com/office/officeart/2005/8/layout/vList2"/>
    <dgm:cxn modelId="{DCC7AC68-0831-4E82-8DCF-6F99E2A9A1D7}" type="presOf" srcId="{FA82747C-797F-4A86-B553-857621475639}" destId="{CA787A7D-E50D-4887-BB9A-9D0BE731C989}" srcOrd="0" destOrd="0" presId="urn:microsoft.com/office/officeart/2005/8/layout/vList2"/>
    <dgm:cxn modelId="{CB09BACE-7AC8-455B-AC1C-2745C21E0678}" srcId="{2B0E77CB-1F20-48D3-BA46-D740A1201B29}" destId="{876CD938-93C1-4DDE-8355-4361358885C3}" srcOrd="1" destOrd="0" parTransId="{AD2B123D-6C88-499E-BEC7-C082E9EF64EA}" sibTransId="{C4A108FE-6B9A-49D8-962F-9080AFAF5288}"/>
    <dgm:cxn modelId="{64FCB889-1F51-4D83-9181-88DF9B7B9999}" type="presParOf" srcId="{C4A099B3-7FF0-4AE2-8A33-D57C0C48E865}" destId="{8A53F5E9-0152-48A5-8813-B510BC71D9DD}" srcOrd="0" destOrd="0" presId="urn:microsoft.com/office/officeart/2005/8/layout/vList2"/>
    <dgm:cxn modelId="{665EE27D-43DF-41C5-925A-EB0FBBB5039E}" type="presParOf" srcId="{C4A099B3-7FF0-4AE2-8A33-D57C0C48E865}" destId="{B2DC5BFD-57E7-4831-8E4F-9EEF5EB124B4}" srcOrd="1" destOrd="0" presId="urn:microsoft.com/office/officeart/2005/8/layout/vList2"/>
    <dgm:cxn modelId="{178B83BC-8567-41DD-92D7-0E49534F99F5}" type="presParOf" srcId="{C4A099B3-7FF0-4AE2-8A33-D57C0C48E865}" destId="{CA787A7D-E50D-4887-BB9A-9D0BE731C989}" srcOrd="2" destOrd="0" presId="urn:microsoft.com/office/officeart/2005/8/layout/vList2"/>
    <dgm:cxn modelId="{A099CB10-1067-4201-9C1A-C1A6CBE96044}" type="presParOf" srcId="{C4A099B3-7FF0-4AE2-8A33-D57C0C48E865}" destId="{5D07EB68-1C2F-4507-B6A6-DE991A5D603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81669-3676-468B-8906-82B8183E797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952FE-9C44-4E15-8259-715C546162BC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资源电子化对文献检索与管理的影响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587"/>
        <a:ext cx="7440913" cy="833607"/>
      </dsp:txXfrm>
    </dsp:sp>
    <dsp:sp modelId="{768BF72C-9433-4379-B112-13277FB0BD5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DA837-57E0-48D3-AC21-20A14BA7E231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1667215"/>
        <a:ext cx="6962986" cy="833607"/>
      </dsp:txXfrm>
    </dsp:sp>
    <dsp:sp modelId="{96EF7319-8828-4EC0-9696-270F021ABFA2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351B5-B16A-4EC6-8154-BAF693F9ABA5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2917843"/>
        <a:ext cx="6962986" cy="833607"/>
      </dsp:txXfrm>
    </dsp:sp>
    <dsp:sp modelId="{8C6CC38B-5C83-4175-8EA6-06E56D0BF8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ADAF-7101-4388-AE49-6BE9A81A4101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8472"/>
        <a:ext cx="7440913" cy="833607"/>
      </dsp:txXfrm>
    </dsp:sp>
    <dsp:sp modelId="{F86890B6-4EC3-497E-9EFF-C751DD03256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E5BAA-C10F-4ACF-A290-9357522DAEDA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6AB65-AD60-44FD-86FE-27334837CC32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100" kern="1200" dirty="0" smtClean="0"/>
            <a:t>多国语言模板</a:t>
          </a:r>
          <a:endParaRPr lang="zh-CN" altLang="en-US" sz="4100" kern="1200" dirty="0"/>
        </a:p>
      </dsp:txBody>
      <dsp:txXfrm>
        <a:off x="1972601" y="617935"/>
        <a:ext cx="1906956" cy="1906956"/>
      </dsp:txXfrm>
    </dsp:sp>
    <dsp:sp modelId="{FED14DDF-861D-43CF-9AA0-B9B94F016ED7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100" kern="1200" dirty="0" smtClean="0"/>
            <a:t>多种输出样式</a:t>
          </a:r>
          <a:endParaRPr lang="zh-CN" altLang="en-US" sz="4100" kern="1200" dirty="0"/>
        </a:p>
      </dsp:txBody>
      <dsp:txXfrm>
        <a:off x="4248442" y="617935"/>
        <a:ext cx="1906956" cy="1906956"/>
      </dsp:txXfrm>
    </dsp:sp>
    <dsp:sp modelId="{39F1627F-7278-47EB-89B8-93BC39A9A7CD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/>
            <a:t>MS/WPS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写作插件</a:t>
          </a:r>
          <a:endParaRPr lang="zh-CN" altLang="en-US" sz="3200" kern="1200" dirty="0"/>
        </a:p>
      </dsp:txBody>
      <dsp:txXfrm>
        <a:off x="1972601" y="2893775"/>
        <a:ext cx="1906956" cy="1906956"/>
      </dsp:txXfrm>
    </dsp:sp>
    <dsp:sp modelId="{AC35A00A-A9D9-4AB1-BB6D-138785488805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100" kern="1200" dirty="0" err="1" smtClean="0"/>
            <a:t>Tex</a:t>
          </a:r>
          <a:endParaRPr lang="en-US" altLang="zh-CN" sz="4100" kern="1200" dirty="0" smtClean="0"/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100" kern="1200" dirty="0" smtClean="0"/>
            <a:t>输出</a:t>
          </a:r>
          <a:endParaRPr lang="zh-CN" altLang="en-US" sz="4100" kern="1200" dirty="0"/>
        </a:p>
      </dsp:txBody>
      <dsp:txXfrm>
        <a:off x="4248442" y="2893775"/>
        <a:ext cx="1906956" cy="19069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81669-3676-468B-8906-82B8183E797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952FE-9C44-4E15-8259-715C546162BC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技术革命对图书馆的影响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587"/>
        <a:ext cx="7440913" cy="833607"/>
      </dsp:txXfrm>
    </dsp:sp>
    <dsp:sp modelId="{768BF72C-9433-4379-B112-13277FB0BD5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DA837-57E0-48D3-AC21-20A14BA7E231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1667215"/>
        <a:ext cx="6962986" cy="833607"/>
      </dsp:txXfrm>
    </dsp:sp>
    <dsp:sp modelId="{96EF7319-8828-4EC0-9696-270F021ABFA2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351B5-B16A-4EC6-8154-BAF693F9ABA5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2917843"/>
        <a:ext cx="6962986" cy="833607"/>
      </dsp:txXfrm>
    </dsp:sp>
    <dsp:sp modelId="{8C6CC38B-5C83-4175-8EA6-06E56D0BF8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ADAF-7101-4388-AE49-6BE9A81A4101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8472"/>
        <a:ext cx="7440913" cy="833607"/>
      </dsp:txXfrm>
    </dsp:sp>
    <dsp:sp modelId="{F86890B6-4EC3-497E-9EFF-C751DD03256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81669-3676-468B-8906-82B8183E797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952FE-9C44-4E15-8259-715C546162BC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技术革命对图书馆的影响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587"/>
        <a:ext cx="7440913" cy="833607"/>
      </dsp:txXfrm>
    </dsp:sp>
    <dsp:sp modelId="{768BF72C-9433-4379-B112-13277FB0BD5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DA837-57E0-48D3-AC21-20A14BA7E231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1667215"/>
        <a:ext cx="6962986" cy="833607"/>
      </dsp:txXfrm>
    </dsp:sp>
    <dsp:sp modelId="{96EF7319-8828-4EC0-9696-270F021ABFA2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351B5-B16A-4EC6-8154-BAF693F9ABA5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2917843"/>
        <a:ext cx="6962986" cy="833607"/>
      </dsp:txXfrm>
    </dsp:sp>
    <dsp:sp modelId="{8C6CC38B-5C83-4175-8EA6-06E56D0BF8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ADAF-7101-4388-AE49-6BE9A81A4101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8472"/>
        <a:ext cx="7440913" cy="833607"/>
      </dsp:txXfrm>
    </dsp:sp>
    <dsp:sp modelId="{F86890B6-4EC3-497E-9EFF-C751DD03256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F19AF-6DC8-42A7-A6A5-46D6CAB8ED4E}">
      <dsp:nvSpPr>
        <dsp:cNvPr id="0" name=""/>
        <dsp:cNvSpPr/>
      </dsp:nvSpPr>
      <dsp:spPr>
        <a:xfrm>
          <a:off x="2524624" y="569970"/>
          <a:ext cx="3790176" cy="3790176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2EA526-C99A-497E-9957-7779459EE862}">
      <dsp:nvSpPr>
        <dsp:cNvPr id="0" name=""/>
        <dsp:cNvSpPr/>
      </dsp:nvSpPr>
      <dsp:spPr>
        <a:xfrm>
          <a:off x="2524624" y="569970"/>
          <a:ext cx="3790176" cy="3790176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591C2A-7D6B-4EFA-BEEE-0A17F880389C}">
      <dsp:nvSpPr>
        <dsp:cNvPr id="0" name=""/>
        <dsp:cNvSpPr/>
      </dsp:nvSpPr>
      <dsp:spPr>
        <a:xfrm>
          <a:off x="2524624" y="569970"/>
          <a:ext cx="3790176" cy="3790176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E7945A-A603-465C-B8D4-2A225F4CB263}">
      <dsp:nvSpPr>
        <dsp:cNvPr id="0" name=""/>
        <dsp:cNvSpPr/>
      </dsp:nvSpPr>
      <dsp:spPr>
        <a:xfrm>
          <a:off x="2524624" y="569970"/>
          <a:ext cx="3790176" cy="3790176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42EB44-8EA6-462A-8129-E087C889C6B6}">
      <dsp:nvSpPr>
        <dsp:cNvPr id="0" name=""/>
        <dsp:cNvSpPr/>
      </dsp:nvSpPr>
      <dsp:spPr>
        <a:xfrm>
          <a:off x="2524624" y="569970"/>
          <a:ext cx="3790176" cy="3790176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9FF2B-7681-489A-AFFE-6A54763879A5}">
      <dsp:nvSpPr>
        <dsp:cNvPr id="0" name=""/>
        <dsp:cNvSpPr/>
      </dsp:nvSpPr>
      <dsp:spPr>
        <a:xfrm>
          <a:off x="4156225" y="2224730"/>
          <a:ext cx="526974" cy="4806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0" kern="1200" dirty="0"/>
        </a:p>
      </dsp:txBody>
      <dsp:txXfrm>
        <a:off x="4233399" y="2295120"/>
        <a:ext cx="372626" cy="339876"/>
      </dsp:txXfrm>
    </dsp:sp>
    <dsp:sp modelId="{C63821B7-EB53-4A90-A860-96CB43AB538B}">
      <dsp:nvSpPr>
        <dsp:cNvPr id="0" name=""/>
        <dsp:cNvSpPr/>
      </dsp:nvSpPr>
      <dsp:spPr>
        <a:xfrm>
          <a:off x="3808657" y="2910"/>
          <a:ext cx="1222110" cy="12221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收集</a:t>
          </a:r>
          <a:endParaRPr lang="zh-CN" altLang="en-US" sz="3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87631" y="181884"/>
        <a:ext cx="864162" cy="864162"/>
      </dsp:txXfrm>
    </dsp:sp>
    <dsp:sp modelId="{A2C4F03C-2A61-4A8D-8E15-C1BAA2EF14C5}">
      <dsp:nvSpPr>
        <dsp:cNvPr id="0" name=""/>
        <dsp:cNvSpPr/>
      </dsp:nvSpPr>
      <dsp:spPr>
        <a:xfrm>
          <a:off x="5569150" y="1281984"/>
          <a:ext cx="1222110" cy="12221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管理</a:t>
          </a:r>
          <a:endParaRPr lang="zh-CN" altLang="en-US" sz="3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48124" y="1460958"/>
        <a:ext cx="864162" cy="864162"/>
      </dsp:txXfrm>
    </dsp:sp>
    <dsp:sp modelId="{ADE3AE4D-6051-42A1-946F-74BD140FA9A3}">
      <dsp:nvSpPr>
        <dsp:cNvPr id="0" name=""/>
        <dsp:cNvSpPr/>
      </dsp:nvSpPr>
      <dsp:spPr>
        <a:xfrm>
          <a:off x="4896701" y="3351568"/>
          <a:ext cx="1222110" cy="12221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</a:t>
          </a:r>
          <a:endParaRPr lang="zh-CN" altLang="en-US" sz="3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075675" y="3530542"/>
        <a:ext cx="864162" cy="864162"/>
      </dsp:txXfrm>
    </dsp:sp>
    <dsp:sp modelId="{A5E5D48F-FDB7-4EDD-BF3E-9A6F76460BC6}">
      <dsp:nvSpPr>
        <dsp:cNvPr id="0" name=""/>
        <dsp:cNvSpPr/>
      </dsp:nvSpPr>
      <dsp:spPr>
        <a:xfrm>
          <a:off x="2720612" y="3351568"/>
          <a:ext cx="1222110" cy="12221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发现</a:t>
          </a:r>
          <a:endParaRPr lang="zh-CN" altLang="en-US" sz="3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99586" y="3530542"/>
        <a:ext cx="864162" cy="864162"/>
      </dsp:txXfrm>
    </dsp:sp>
    <dsp:sp modelId="{FE3A9783-4E20-48A0-BCB6-F65626806E7A}">
      <dsp:nvSpPr>
        <dsp:cNvPr id="0" name=""/>
        <dsp:cNvSpPr/>
      </dsp:nvSpPr>
      <dsp:spPr>
        <a:xfrm>
          <a:off x="2048163" y="1281984"/>
          <a:ext cx="1222110" cy="12221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写作</a:t>
          </a:r>
          <a:endParaRPr lang="zh-CN" altLang="en-US" sz="3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27137" y="1460958"/>
        <a:ext cx="864162" cy="864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81669-3676-468B-8906-82B8183E797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952FE-9C44-4E15-8259-715C546162BC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技术革命对图书馆的影响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587"/>
        <a:ext cx="7440913" cy="833607"/>
      </dsp:txXfrm>
    </dsp:sp>
    <dsp:sp modelId="{768BF72C-9433-4379-B112-13277FB0BD5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DA837-57E0-48D3-AC21-20A14BA7E231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NoteExpress</a:t>
          </a: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简介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1667215"/>
        <a:ext cx="6962986" cy="833607"/>
      </dsp:txXfrm>
    </dsp:sp>
    <dsp:sp modelId="{96EF7319-8828-4EC0-9696-270F021ABFA2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351B5-B16A-4EC6-8154-BAF693F9ABA5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如何辅助我们工作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88431" y="2917843"/>
        <a:ext cx="6962986" cy="833607"/>
      </dsp:txXfrm>
    </dsp:sp>
    <dsp:sp modelId="{8C6CC38B-5C83-4175-8EA6-06E56D0BF8C4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ADAF-7101-4388-AE49-6BE9A81A4101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答疑</a:t>
          </a:r>
          <a:endParaRPr lang="zh-CN" altLang="en-US" sz="3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10504" y="4168472"/>
        <a:ext cx="7440913" cy="833607"/>
      </dsp:txXfrm>
    </dsp:sp>
    <dsp:sp modelId="{F86890B6-4EC3-497E-9EFF-C751DD03256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F19AF-6DC8-42A7-A6A5-46D6CAB8ED4E}">
      <dsp:nvSpPr>
        <dsp:cNvPr id="0" name=""/>
        <dsp:cNvSpPr/>
      </dsp:nvSpPr>
      <dsp:spPr>
        <a:xfrm>
          <a:off x="2832156" y="714792"/>
          <a:ext cx="4759846" cy="475984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2EA526-C99A-497E-9957-7779459EE862}">
      <dsp:nvSpPr>
        <dsp:cNvPr id="0" name=""/>
        <dsp:cNvSpPr/>
      </dsp:nvSpPr>
      <dsp:spPr>
        <a:xfrm>
          <a:off x="2832156" y="714792"/>
          <a:ext cx="4759846" cy="475984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591C2A-7D6B-4EFA-BEEE-0A17F880389C}">
      <dsp:nvSpPr>
        <dsp:cNvPr id="0" name=""/>
        <dsp:cNvSpPr/>
      </dsp:nvSpPr>
      <dsp:spPr>
        <a:xfrm>
          <a:off x="2832156" y="714792"/>
          <a:ext cx="4759846" cy="475984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E7945A-A603-465C-B8D4-2A225F4CB263}">
      <dsp:nvSpPr>
        <dsp:cNvPr id="0" name=""/>
        <dsp:cNvSpPr/>
      </dsp:nvSpPr>
      <dsp:spPr>
        <a:xfrm>
          <a:off x="2832156" y="714792"/>
          <a:ext cx="4759846" cy="475984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42EB44-8EA6-462A-8129-E087C889C6B6}">
      <dsp:nvSpPr>
        <dsp:cNvPr id="0" name=""/>
        <dsp:cNvSpPr/>
      </dsp:nvSpPr>
      <dsp:spPr>
        <a:xfrm>
          <a:off x="2832156" y="714792"/>
          <a:ext cx="4759846" cy="475984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9FF2B-7681-489A-AFFE-6A54763879A5}">
      <dsp:nvSpPr>
        <dsp:cNvPr id="0" name=""/>
        <dsp:cNvSpPr/>
      </dsp:nvSpPr>
      <dsp:spPr>
        <a:xfrm>
          <a:off x="4881382" y="2793083"/>
          <a:ext cx="661395" cy="603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0" kern="1200" dirty="0"/>
        </a:p>
      </dsp:txBody>
      <dsp:txXfrm>
        <a:off x="4978241" y="2881429"/>
        <a:ext cx="467677" cy="426570"/>
      </dsp:txXfrm>
    </dsp:sp>
    <dsp:sp modelId="{C63821B7-EB53-4A90-A860-96CB43AB538B}">
      <dsp:nvSpPr>
        <dsp:cNvPr id="0" name=""/>
        <dsp:cNvSpPr/>
      </dsp:nvSpPr>
      <dsp:spPr>
        <a:xfrm>
          <a:off x="4445156" y="3086"/>
          <a:ext cx="1533847" cy="15338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收集</a:t>
          </a:r>
          <a:endParaRPr lang="zh-CN" altLang="en-US" sz="3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669783" y="227713"/>
        <a:ext cx="1084593" cy="1084593"/>
      </dsp:txXfrm>
    </dsp:sp>
    <dsp:sp modelId="{A2C4F03C-2A61-4A8D-8E15-C1BAA2EF14C5}">
      <dsp:nvSpPr>
        <dsp:cNvPr id="0" name=""/>
        <dsp:cNvSpPr/>
      </dsp:nvSpPr>
      <dsp:spPr>
        <a:xfrm>
          <a:off x="6656081" y="1609417"/>
          <a:ext cx="1533847" cy="15338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管理</a:t>
          </a:r>
          <a:endParaRPr lang="zh-CN" altLang="en-US" sz="3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880708" y="1834044"/>
        <a:ext cx="1084593" cy="1084593"/>
      </dsp:txXfrm>
    </dsp:sp>
    <dsp:sp modelId="{ADE3AE4D-6051-42A1-946F-74BD140FA9A3}">
      <dsp:nvSpPr>
        <dsp:cNvPr id="0" name=""/>
        <dsp:cNvSpPr/>
      </dsp:nvSpPr>
      <dsp:spPr>
        <a:xfrm>
          <a:off x="5811583" y="4208516"/>
          <a:ext cx="1533847" cy="15338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</a:t>
          </a:r>
          <a:endParaRPr lang="zh-CN" altLang="en-US" sz="3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036210" y="4433143"/>
        <a:ext cx="1084593" cy="1084593"/>
      </dsp:txXfrm>
    </dsp:sp>
    <dsp:sp modelId="{A5E5D48F-FDB7-4EDD-BF3E-9A6F76460BC6}">
      <dsp:nvSpPr>
        <dsp:cNvPr id="0" name=""/>
        <dsp:cNvSpPr/>
      </dsp:nvSpPr>
      <dsp:spPr>
        <a:xfrm>
          <a:off x="3078728" y="4208516"/>
          <a:ext cx="1533847" cy="15338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发现</a:t>
          </a:r>
          <a:endParaRPr lang="zh-CN" altLang="en-US" sz="3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03355" y="4433143"/>
        <a:ext cx="1084593" cy="1084593"/>
      </dsp:txXfrm>
    </dsp:sp>
    <dsp:sp modelId="{FE3A9783-4E20-48A0-BCB6-F65626806E7A}">
      <dsp:nvSpPr>
        <dsp:cNvPr id="0" name=""/>
        <dsp:cNvSpPr/>
      </dsp:nvSpPr>
      <dsp:spPr>
        <a:xfrm>
          <a:off x="2234230" y="1609417"/>
          <a:ext cx="1533847" cy="15338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写作</a:t>
          </a:r>
          <a:endParaRPr lang="zh-CN" altLang="en-US" sz="3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58857" y="1834044"/>
        <a:ext cx="1084593" cy="10845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F0AB7-51EE-4C34-862E-AFB45702E1A1}">
      <dsp:nvSpPr>
        <dsp:cNvPr id="0" name=""/>
        <dsp:cNvSpPr/>
      </dsp:nvSpPr>
      <dsp:spPr>
        <a:xfrm rot="5400000">
          <a:off x="375684" y="2267702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63B04-E213-438D-A70E-88BBD52DF2BA}">
      <dsp:nvSpPr>
        <dsp:cNvPr id="0" name=""/>
        <dsp:cNvSpPr/>
      </dsp:nvSpPr>
      <dsp:spPr>
        <a:xfrm>
          <a:off x="186842" y="2830153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年份</a:t>
          </a:r>
          <a:endParaRPr lang="zh-CN" altLang="en-US" sz="3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86842" y="2830153"/>
        <a:ext cx="1699498" cy="1489710"/>
      </dsp:txXfrm>
    </dsp:sp>
    <dsp:sp modelId="{2114963F-24AA-4E77-8D47-61BCEC50829F}">
      <dsp:nvSpPr>
        <dsp:cNvPr id="0" name=""/>
        <dsp:cNvSpPr/>
      </dsp:nvSpPr>
      <dsp:spPr>
        <a:xfrm>
          <a:off x="1565680" y="2129113"/>
          <a:ext cx="320660" cy="32066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EE6B1-5855-4CDD-80D0-C486AA167607}">
      <dsp:nvSpPr>
        <dsp:cNvPr id="0" name=""/>
        <dsp:cNvSpPr/>
      </dsp:nvSpPr>
      <dsp:spPr>
        <a:xfrm rot="5400000">
          <a:off x="2456202" y="1752876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27329-74A7-4157-9F07-2E6CD8CC29CE}">
      <dsp:nvSpPr>
        <dsp:cNvPr id="0" name=""/>
        <dsp:cNvSpPr/>
      </dsp:nvSpPr>
      <dsp:spPr>
        <a:xfrm>
          <a:off x="2267360" y="2315327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作者</a:t>
          </a:r>
          <a:endParaRPr lang="zh-CN" altLang="en-US" sz="3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67360" y="2315327"/>
        <a:ext cx="1699498" cy="1489710"/>
      </dsp:txXfrm>
    </dsp:sp>
    <dsp:sp modelId="{2FCC8525-B1CE-4091-862D-CBE88A6FE551}">
      <dsp:nvSpPr>
        <dsp:cNvPr id="0" name=""/>
        <dsp:cNvSpPr/>
      </dsp:nvSpPr>
      <dsp:spPr>
        <a:xfrm>
          <a:off x="3646198" y="1614287"/>
          <a:ext cx="320660" cy="32066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593F4-3FF8-4CC9-876A-C01760C6D687}">
      <dsp:nvSpPr>
        <dsp:cNvPr id="0" name=""/>
        <dsp:cNvSpPr/>
      </dsp:nvSpPr>
      <dsp:spPr>
        <a:xfrm rot="5400000">
          <a:off x="4536721" y="1238049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CEDAC-2981-485F-BF2B-DF97578E4951}">
      <dsp:nvSpPr>
        <dsp:cNvPr id="0" name=""/>
        <dsp:cNvSpPr/>
      </dsp:nvSpPr>
      <dsp:spPr>
        <a:xfrm>
          <a:off x="4347878" y="1800500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关键词</a:t>
          </a:r>
          <a:endParaRPr lang="zh-CN" altLang="en-US" sz="3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347878" y="1800500"/>
        <a:ext cx="1699498" cy="1489710"/>
      </dsp:txXfrm>
    </dsp:sp>
    <dsp:sp modelId="{775CF233-36C5-4C6F-9A53-9A9BD8253562}">
      <dsp:nvSpPr>
        <dsp:cNvPr id="0" name=""/>
        <dsp:cNvSpPr/>
      </dsp:nvSpPr>
      <dsp:spPr>
        <a:xfrm>
          <a:off x="5726716" y="1099460"/>
          <a:ext cx="320660" cy="32066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69F33-A7CE-47A9-8BBD-488E9733866A}">
      <dsp:nvSpPr>
        <dsp:cNvPr id="0" name=""/>
        <dsp:cNvSpPr/>
      </dsp:nvSpPr>
      <dsp:spPr>
        <a:xfrm rot="5400000">
          <a:off x="6617239" y="723223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FCBFA-0BFB-4800-B258-840DE5B13A9D}">
      <dsp:nvSpPr>
        <dsp:cNvPr id="0" name=""/>
        <dsp:cNvSpPr/>
      </dsp:nvSpPr>
      <dsp:spPr>
        <a:xfrm>
          <a:off x="6428396" y="1285674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来源</a:t>
          </a:r>
          <a:endParaRPr lang="zh-CN" altLang="en-US" sz="3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428396" y="1285674"/>
        <a:ext cx="1699498" cy="14897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3F5E9-0152-48A5-8813-B510BC71D9DD}">
      <dsp:nvSpPr>
        <dsp:cNvPr id="0" name=""/>
        <dsp:cNvSpPr/>
      </dsp:nvSpPr>
      <dsp:spPr>
        <a:xfrm>
          <a:off x="0" y="97050"/>
          <a:ext cx="6705600" cy="8156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综述</a:t>
          </a:r>
          <a:endParaRPr lang="zh-CN" altLang="en-US" sz="2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816" y="136866"/>
        <a:ext cx="6625968" cy="736004"/>
      </dsp:txXfrm>
    </dsp:sp>
    <dsp:sp modelId="{B2DC5BFD-57E7-4831-8E4F-9EEF5EB124B4}">
      <dsp:nvSpPr>
        <dsp:cNvPr id="0" name=""/>
        <dsp:cNvSpPr/>
      </dsp:nvSpPr>
      <dsp:spPr>
        <a:xfrm>
          <a:off x="0" y="912687"/>
          <a:ext cx="6705600" cy="142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核心内容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同步显示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快速切换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912687"/>
        <a:ext cx="6705600" cy="1426229"/>
      </dsp:txXfrm>
    </dsp:sp>
    <dsp:sp modelId="{CA787A7D-E50D-4887-BB9A-9D0BE731C989}">
      <dsp:nvSpPr>
        <dsp:cNvPr id="0" name=""/>
        <dsp:cNvSpPr/>
      </dsp:nvSpPr>
      <dsp:spPr>
        <a:xfrm>
          <a:off x="0" y="2338917"/>
          <a:ext cx="6705600" cy="8156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笔记</a:t>
          </a:r>
          <a:endParaRPr lang="zh-CN" altLang="en-US" sz="2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816" y="2378733"/>
        <a:ext cx="6625968" cy="736004"/>
      </dsp:txXfrm>
    </dsp:sp>
    <dsp:sp modelId="{5D07EB68-1C2F-4507-B6A6-DE991A5D6034}">
      <dsp:nvSpPr>
        <dsp:cNvPr id="0" name=""/>
        <dsp:cNvSpPr/>
      </dsp:nvSpPr>
      <dsp:spPr>
        <a:xfrm>
          <a:off x="0" y="3154553"/>
          <a:ext cx="6705600" cy="142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富编辑器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显著标识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可检索、可导出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3154553"/>
        <a:ext cx="6705600" cy="1426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22598-191C-426D-A99C-DA0E9C91C7B5}" type="datetimeFigureOut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4644A-B8C8-49A3-9ABE-A296F782A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77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A680A-03FC-4A0F-9746-3909BB1DA4B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22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A680A-03FC-4A0F-9746-3909BB1DA4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22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58C16-8570-4F10-82FB-03440947CCC3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AB18-9395-443D-A19A-440B78CBDD39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EC1C-0AB6-4EEF-A348-BC086A354EB9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A44C-3ADE-47EF-8A70-9E274E11C4B7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E573-2266-46A3-B401-E607CD8A7DB4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A355-2DE1-450E-B7C0-249F766783F1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9763-92E6-466F-A232-A3C1F136A906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D5EA-9898-47CF-A8AD-95D53C35721E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49DC5-3E96-40D1-948F-C5AAC4A890EC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>
              <a:defRPr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BC07-A196-440C-BA75-A6BFC7465B4D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6DC8-9E2B-4590-8F28-96D61E8A6055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DE1D-8B36-49E6-B386-909B89318E0E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7E93-537C-4941-9BBC-2F2C7FE3CEE6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AE7B-5DB0-44F1-AB95-AC57EB45E110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B538-C854-4664-B362-B266E7E480C9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80B-D489-42F3-9317-19361707E986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9BEF1-09FE-44D2-9AF4-CBC18FF5DDB3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251"/>
            <a:ext cx="2488922" cy="61574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1E3D0A-C089-4DD1-8FB3-980513107CF7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6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黑体" pitchFamily="49" charset="-122"/>
              </a:rPr>
              <a:t>工欲善其事必先利其器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err="1"/>
              <a:t>NoteExpress</a:t>
            </a:r>
            <a:r>
              <a:rPr lang="en-US" altLang="zh-CN" sz="3200" dirty="0"/>
              <a:t>  ------  </a:t>
            </a:r>
            <a:r>
              <a:rPr lang="zh-CN" altLang="en-US" sz="3200" dirty="0"/>
              <a:t>科研文献</a:t>
            </a:r>
            <a:r>
              <a:rPr lang="zh-CN" altLang="en-US" sz="3200" dirty="0" smtClean="0"/>
              <a:t>管理</a:t>
            </a:r>
            <a:endParaRPr lang="en-US" altLang="zh-CN" sz="3200" dirty="0"/>
          </a:p>
          <a:p>
            <a:pPr marL="0" indent="0">
              <a:buNone/>
            </a:pPr>
            <a:r>
              <a:rPr lang="en-US" altLang="zh-CN" sz="3200" dirty="0" smtClean="0"/>
              <a:t>                                    </a:t>
            </a:r>
            <a:r>
              <a:rPr lang="zh-CN" altLang="en-US" sz="3200" dirty="0" smtClean="0"/>
              <a:t>论文</a:t>
            </a:r>
            <a:r>
              <a:rPr lang="zh-CN" altLang="en-US" sz="3200" dirty="0"/>
              <a:t>写作工具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BC07-A196-440C-BA75-A6BFC7465B4D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5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795868"/>
              </p:ext>
            </p:extLst>
          </p:nvPr>
        </p:nvGraphicFramePr>
        <p:xfrm>
          <a:off x="1814284" y="2206609"/>
          <a:ext cx="8839425" cy="460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313-1D13-444E-80BA-D7238541BEB9}" type="datetime1">
              <a:rPr lang="zh-CN" altLang="en-US" smtClean="0"/>
              <a:t>2015/4/23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3" y="3653257"/>
            <a:ext cx="1891224" cy="1484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37933" y="4282092"/>
            <a:ext cx="1345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</a:p>
        </p:txBody>
      </p:sp>
      <p:sp>
        <p:nvSpPr>
          <p:cNvPr id="2" name="矩形 1"/>
          <p:cNvSpPr/>
          <p:nvPr/>
        </p:nvSpPr>
        <p:spPr>
          <a:xfrm>
            <a:off x="1045029" y="565839"/>
            <a:ext cx="9376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200" dirty="0" err="1" smtClean="0">
                <a:latin typeface="楷体" pitchFamily="49" charset="-122"/>
                <a:ea typeface="楷体" pitchFamily="49" charset="-122"/>
              </a:rPr>
              <a:t>NoteExpress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是一款专业的文献管理软件，其核心功能涵盖“文献采集，管理，挖掘，应用”等文献管理的环节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834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18094374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AAE8-7571-480B-A6D3-1EEE3184D446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6475" r="26059" b="11523"/>
          <a:stretch/>
        </p:blipFill>
        <p:spPr>
          <a:xfrm>
            <a:off x="2889794" y="3650842"/>
            <a:ext cx="450306" cy="7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5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271432"/>
              </p:ext>
            </p:extLst>
          </p:nvPr>
        </p:nvGraphicFramePr>
        <p:xfrm>
          <a:off x="766579" y="496388"/>
          <a:ext cx="10424160" cy="578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5313-1D13-444E-80BA-D7238541BEB9}" type="datetime1">
              <a:rPr lang="zh-CN" altLang="en-US" smtClean="0"/>
              <a:t>2015/4/23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93" y="2320018"/>
            <a:ext cx="2724559" cy="213905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33701" y="3304367"/>
            <a:ext cx="173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</a:p>
        </p:txBody>
      </p:sp>
    </p:spTree>
    <p:extLst>
      <p:ext uri="{BB962C8B-B14F-4D97-AF65-F5344CB8AC3E}">
        <p14:creationId xmlns:p14="http://schemas.microsoft.com/office/powerpoint/2010/main" val="93708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9" y="609905"/>
            <a:ext cx="9625781" cy="55649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E667-E8D3-4832-B986-A3650BF93287}" type="datetime1">
              <a:rPr lang="zh-CN" altLang="en-US" smtClean="0"/>
              <a:t>2015/4/23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06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E667-E8D3-4832-B986-A3650BF93287}" type="datetime1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95086" y="566057"/>
            <a:ext cx="2830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新建数据库</a:t>
            </a:r>
            <a:endParaRPr lang="zh-CN" alt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" y="1428749"/>
            <a:ext cx="10992904" cy="349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46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E667-E8D3-4832-B986-A3650BF93287}" type="datetime1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95085" y="566057"/>
            <a:ext cx="5167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建立题录文件夹结构</a:t>
            </a:r>
            <a:endParaRPr lang="zh-CN" alt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7" y="156709"/>
            <a:ext cx="3120574" cy="676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44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9112-C820-4B38-B9AB-4A563BB2CB0E}" type="datetime1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17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9249" y="180134"/>
            <a:ext cx="1502798" cy="1518038"/>
            <a:chOff x="4445156" y="3086"/>
            <a:chExt cx="1533847" cy="1533847"/>
          </a:xfrm>
        </p:grpSpPr>
        <p:sp>
          <p:nvSpPr>
            <p:cNvPr id="7" name="椭圆 6"/>
            <p:cNvSpPr/>
            <p:nvPr/>
          </p:nvSpPr>
          <p:spPr>
            <a:xfrm>
              <a:off x="4445156" y="3086"/>
              <a:ext cx="1533847" cy="153384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椭圆 4"/>
            <p:cNvSpPr/>
            <p:nvPr/>
          </p:nvSpPr>
          <p:spPr>
            <a:xfrm>
              <a:off x="4669783" y="227713"/>
              <a:ext cx="1084593" cy="1084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收集</a:t>
              </a:r>
              <a:endParaRPr lang="zh-CN" altLang="en-US" sz="3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4284663" y="1843088"/>
            <a:ext cx="3492500" cy="3492500"/>
            <a:chOff x="3327" y="1462"/>
            <a:chExt cx="2200" cy="2200"/>
          </a:xfrm>
        </p:grpSpPr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>
              <a:off x="3725" y="1860"/>
              <a:ext cx="1404" cy="1404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3327" y="2299"/>
              <a:ext cx="2200" cy="526"/>
              <a:chOff x="735" y="2299"/>
              <a:chExt cx="2200" cy="526"/>
            </a:xfrm>
          </p:grpSpPr>
          <p:sp>
            <p:nvSpPr>
              <p:cNvPr id="18" name="AutoShape 21"/>
              <p:cNvSpPr>
                <a:spLocks noChangeArrowheads="1"/>
              </p:cNvSpPr>
              <p:nvPr/>
            </p:nvSpPr>
            <p:spPr bwMode="auto">
              <a:xfrm rot="-5400000">
                <a:off x="2402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30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AutoShape 22"/>
              <p:cNvSpPr>
                <a:spLocks noChangeArrowheads="1"/>
              </p:cNvSpPr>
              <p:nvPr/>
            </p:nvSpPr>
            <p:spPr bwMode="auto">
              <a:xfrm rot="16200000">
                <a:off x="2410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eaLnBrk="1" hangingPunct="1">
                  <a:defRPr/>
                </a:pPr>
                <a:endParaRPr lang="zh-CN" alt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  <p:sp>
            <p:nvSpPr>
              <p:cNvPr id="20" name="AutoShape 23"/>
              <p:cNvSpPr>
                <a:spLocks noChangeArrowheads="1"/>
              </p:cNvSpPr>
              <p:nvPr/>
            </p:nvSpPr>
            <p:spPr bwMode="auto">
              <a:xfrm rot="5400000">
                <a:off x="742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30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AutoShape 24"/>
              <p:cNvSpPr>
                <a:spLocks noChangeArrowheads="1"/>
              </p:cNvSpPr>
              <p:nvPr/>
            </p:nvSpPr>
            <p:spPr bwMode="auto">
              <a:xfrm rot="27000000">
                <a:off x="734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eaLnBrk="1" hangingPunct="1">
                  <a:defRPr/>
                </a:pPr>
                <a:endParaRPr lang="zh-CN" alt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 rot="5400000">
              <a:off x="3327" y="2299"/>
              <a:ext cx="2200" cy="526"/>
              <a:chOff x="735" y="2299"/>
              <a:chExt cx="2200" cy="526"/>
            </a:xfrm>
          </p:grpSpPr>
          <p:sp>
            <p:nvSpPr>
              <p:cNvPr id="14" name="AutoShape 26"/>
              <p:cNvSpPr>
                <a:spLocks noChangeArrowheads="1"/>
              </p:cNvSpPr>
              <p:nvPr/>
            </p:nvSpPr>
            <p:spPr bwMode="auto">
              <a:xfrm rot="-5400000">
                <a:off x="2402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30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AutoShape 27"/>
              <p:cNvSpPr>
                <a:spLocks noChangeArrowheads="1"/>
              </p:cNvSpPr>
              <p:nvPr/>
            </p:nvSpPr>
            <p:spPr bwMode="auto">
              <a:xfrm rot="16200000">
                <a:off x="2410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eaLnBrk="1" hangingPunct="1">
                  <a:defRPr/>
                </a:pPr>
                <a:endParaRPr lang="zh-CN" alt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  <p:sp>
            <p:nvSpPr>
              <p:cNvPr id="16" name="AutoShape 28"/>
              <p:cNvSpPr>
                <a:spLocks noChangeArrowheads="1"/>
              </p:cNvSpPr>
              <p:nvPr/>
            </p:nvSpPr>
            <p:spPr bwMode="auto">
              <a:xfrm rot="5400000">
                <a:off x="742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/>
              <a:ex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30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AutoShape 29"/>
              <p:cNvSpPr>
                <a:spLocks noChangeArrowheads="1"/>
              </p:cNvSpPr>
              <p:nvPr/>
            </p:nvSpPr>
            <p:spPr bwMode="auto">
              <a:xfrm rot="27000000">
                <a:off x="734" y="2300"/>
                <a:ext cx="526" cy="524"/>
              </a:xfrm>
              <a:prstGeom prst="upArrow">
                <a:avLst>
                  <a:gd name="adj1" fmla="val 47852"/>
                  <a:gd name="adj2" fmla="val 4162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eaLnBrk="1" hangingPunct="1">
                  <a:defRPr/>
                </a:pPr>
                <a:endParaRPr lang="zh-CN" altLang="en-US">
                  <a:solidFill>
                    <a:srgbClr val="FFFFFF"/>
                  </a:solidFill>
                  <a:ea typeface="宋体" pitchFamily="2" charset="-122"/>
                </a:endParaRPr>
              </a:p>
            </p:txBody>
          </p:sp>
        </p:grpSp>
      </p:grp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1672047" y="3045418"/>
            <a:ext cx="2349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网上数据库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在线检索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4700588" y="903041"/>
            <a:ext cx="31734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格式化文件导入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过滤器导入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4186238" y="5335588"/>
            <a:ext cx="373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手工录入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7916863" y="3125575"/>
            <a:ext cx="27554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全文导入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智能识别及更新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5124451" y="3171826"/>
            <a:ext cx="1785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744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 rot="5400000">
            <a:off x="10155639" y="2342233"/>
            <a:ext cx="990599" cy="304799"/>
          </a:xfrm>
        </p:spPr>
        <p:txBody>
          <a:bodyPr/>
          <a:lstStyle/>
          <a:p>
            <a:fld id="{EEB69112-C820-4B38-B9AB-4A563BB2CB0E}" type="datetime1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352540" y="847261"/>
            <a:ext cx="838199" cy="767687"/>
          </a:xfrm>
        </p:spPr>
        <p:txBody>
          <a:bodyPr/>
          <a:lstStyle/>
          <a:p>
            <a:fld id="{4995BD8E-6D5D-4C5C-B217-5C8DCE8C0C21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43123" y="705540"/>
            <a:ext cx="1533847" cy="1533847"/>
            <a:chOff x="6656081" y="1609417"/>
            <a:chExt cx="1533847" cy="1533847"/>
          </a:xfrm>
        </p:grpSpPr>
        <p:sp>
          <p:nvSpPr>
            <p:cNvPr id="7" name="椭圆 6"/>
            <p:cNvSpPr/>
            <p:nvPr/>
          </p:nvSpPr>
          <p:spPr>
            <a:xfrm>
              <a:off x="6656081" y="1609417"/>
              <a:ext cx="1533847" cy="1533847"/>
            </a:xfrm>
            <a:prstGeom prst="ellipse">
              <a:avLst/>
            </a:prstGeom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椭圆 4"/>
            <p:cNvSpPr/>
            <p:nvPr/>
          </p:nvSpPr>
          <p:spPr>
            <a:xfrm>
              <a:off x="6880708" y="1834044"/>
              <a:ext cx="1084593" cy="1084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8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  <a:endParaRPr lang="zh-CN" altLang="en-US" sz="3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300147870"/>
              </p:ext>
            </p:extLst>
          </p:nvPr>
        </p:nvGraphicFramePr>
        <p:xfrm>
          <a:off x="367750" y="493475"/>
          <a:ext cx="11650079" cy="600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899698262"/>
              </p:ext>
            </p:extLst>
          </p:nvPr>
        </p:nvGraphicFramePr>
        <p:xfrm>
          <a:off x="1952742" y="3611332"/>
          <a:ext cx="7104172" cy="346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07549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B538-C854-4664-B362-B266E7E480C9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508000" y="630535"/>
            <a:ext cx="8621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/>
              <a:t>通过列表头自定义将影响因子显示在题录列表中，可以按照影响因子排序，不仅能一目了然的看到期刊水平，也方便对期刊进行对比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1689" y="2369547"/>
            <a:ext cx="9497967" cy="37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0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资源利用好帮手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NoteExpress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文献管理与检索系统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54955" y="5031380"/>
            <a:ext cx="8825658" cy="861420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刘璐静  产品经理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北京爱琴海乐之技术有限公司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705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影响因子趋势图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AE7B-5DB0-44F1-AB95-AC57EB45E110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61714" y="1917451"/>
            <a:ext cx="150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提供期刊近五年的影响因子趋势图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1235741"/>
            <a:ext cx="8360229" cy="561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321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B538-C854-4664-B362-B266E7E480C9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1132114" y="680722"/>
            <a:ext cx="873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/>
              <a:t>为了进一步揭示论文被收录的情况</a:t>
            </a:r>
            <a:r>
              <a:rPr lang="zh-CN" altLang="zh-CN" sz="2400" dirty="0" smtClean="0"/>
              <a:t>，我们</a:t>
            </a:r>
            <a:r>
              <a:rPr lang="zh-CN" altLang="zh-CN" sz="2400" dirty="0"/>
              <a:t>新增了查看收录范围的功能，范围涵盖</a:t>
            </a:r>
            <a:r>
              <a:rPr lang="en-US" altLang="zh-CN" sz="2400" dirty="0"/>
              <a:t>SCI</a:t>
            </a:r>
            <a:r>
              <a:rPr lang="zh-CN" altLang="zh-CN" sz="2400" dirty="0"/>
              <a:t>、</a:t>
            </a:r>
            <a:r>
              <a:rPr lang="en-US" altLang="zh-CN" sz="2400" dirty="0"/>
              <a:t>SCIE</a:t>
            </a:r>
            <a:r>
              <a:rPr lang="zh-CN" altLang="zh-CN" sz="2400" dirty="0"/>
              <a:t>、</a:t>
            </a:r>
            <a:r>
              <a:rPr lang="en-US" altLang="zh-CN" sz="2400" dirty="0"/>
              <a:t>SSCI</a:t>
            </a:r>
            <a:r>
              <a:rPr lang="zh-CN" altLang="zh-CN" sz="2400" dirty="0"/>
              <a:t>、</a:t>
            </a:r>
            <a:r>
              <a:rPr lang="en-US" altLang="zh-CN" sz="2400" dirty="0"/>
              <a:t>A&amp;HCI</a:t>
            </a:r>
            <a:r>
              <a:rPr lang="zh-CN" altLang="zh-CN" sz="2400" dirty="0"/>
              <a:t>、</a:t>
            </a:r>
            <a:r>
              <a:rPr lang="en-US" altLang="zh-CN" sz="2400" dirty="0"/>
              <a:t>EI</a:t>
            </a:r>
            <a:r>
              <a:rPr lang="zh-CN" altLang="zh-CN" sz="2400" dirty="0"/>
              <a:t>、</a:t>
            </a:r>
            <a:r>
              <a:rPr lang="en-US" altLang="zh-CN" sz="2400" dirty="0"/>
              <a:t>CSCD</a:t>
            </a:r>
            <a:r>
              <a:rPr lang="zh-CN" altLang="zh-CN" sz="2400" dirty="0"/>
              <a:t>、</a:t>
            </a:r>
            <a:r>
              <a:rPr lang="en-US" altLang="zh-CN" sz="2400" dirty="0"/>
              <a:t>CSSCI</a:t>
            </a:r>
            <a:r>
              <a:rPr lang="zh-CN" altLang="zh-CN" sz="2400" dirty="0"/>
              <a:t>、中文核心期刊（北大）、中国科技核心期刊</a:t>
            </a:r>
            <a:endParaRPr lang="zh-CN" altLang="en-US" sz="2400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38028" y="1881050"/>
            <a:ext cx="4341858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9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9112-C820-4B38-B9AB-4A563BB2CB0E}" type="datetime1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22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9248" y="154009"/>
            <a:ext cx="1533847" cy="1533847"/>
            <a:chOff x="5811583" y="4208516"/>
            <a:chExt cx="1533847" cy="1533847"/>
          </a:xfrm>
        </p:grpSpPr>
        <p:sp>
          <p:nvSpPr>
            <p:cNvPr id="7" name="椭圆 6"/>
            <p:cNvSpPr/>
            <p:nvPr/>
          </p:nvSpPr>
          <p:spPr>
            <a:xfrm>
              <a:off x="5811583" y="4208516"/>
              <a:ext cx="1533847" cy="153384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椭圆 4"/>
            <p:cNvSpPr/>
            <p:nvPr/>
          </p:nvSpPr>
          <p:spPr>
            <a:xfrm>
              <a:off x="6036210" y="4433143"/>
              <a:ext cx="1084593" cy="1084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8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endParaRPr lang="zh-CN" altLang="en-US" sz="3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4260580419"/>
              </p:ext>
            </p:extLst>
          </p:nvPr>
        </p:nvGraphicFramePr>
        <p:xfrm>
          <a:off x="1703095" y="10634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264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9112-C820-4B38-B9AB-4A563BB2CB0E}" type="datetime1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23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9247" y="140946"/>
            <a:ext cx="1533847" cy="1533847"/>
            <a:chOff x="3078728" y="4208516"/>
            <a:chExt cx="1533847" cy="1533847"/>
          </a:xfrm>
        </p:grpSpPr>
        <p:sp>
          <p:nvSpPr>
            <p:cNvPr id="7" name="椭圆 6"/>
            <p:cNvSpPr/>
            <p:nvPr/>
          </p:nvSpPr>
          <p:spPr>
            <a:xfrm>
              <a:off x="3078728" y="4208516"/>
              <a:ext cx="1533847" cy="153384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椭圆 4"/>
            <p:cNvSpPr/>
            <p:nvPr/>
          </p:nvSpPr>
          <p:spPr>
            <a:xfrm>
              <a:off x="3303355" y="4433143"/>
              <a:ext cx="1084593" cy="1084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8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</a:t>
              </a:r>
              <a:endParaRPr lang="zh-CN" altLang="en-US" sz="3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665154608"/>
              </p:ext>
            </p:extLst>
          </p:nvPr>
        </p:nvGraphicFramePr>
        <p:xfrm>
          <a:off x="2602018" y="1063416"/>
          <a:ext cx="6705600" cy="4677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405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9112-C820-4B38-B9AB-4A563BB2CB0E}" type="datetime1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24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9248" y="140945"/>
            <a:ext cx="1533847" cy="1533847"/>
            <a:chOff x="2234230" y="1609417"/>
            <a:chExt cx="1533847" cy="1533847"/>
          </a:xfrm>
        </p:grpSpPr>
        <p:sp>
          <p:nvSpPr>
            <p:cNvPr id="7" name="椭圆 6"/>
            <p:cNvSpPr/>
            <p:nvPr/>
          </p:nvSpPr>
          <p:spPr>
            <a:xfrm>
              <a:off x="2234230" y="1609417"/>
              <a:ext cx="1533847" cy="1533847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椭圆 4"/>
            <p:cNvSpPr/>
            <p:nvPr/>
          </p:nvSpPr>
          <p:spPr>
            <a:xfrm>
              <a:off x="2458857" y="1834044"/>
              <a:ext cx="1084593" cy="1084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800" kern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写作</a:t>
              </a:r>
              <a:endParaRPr lang="zh-CN" altLang="en-US" sz="380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7135767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739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09098753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AAE8-7571-480B-A6D3-1EEE3184D446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6475" r="26059" b="11523"/>
          <a:stretch/>
        </p:blipFill>
        <p:spPr>
          <a:xfrm>
            <a:off x="2394494" y="4908142"/>
            <a:ext cx="450306" cy="7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95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BC07-A196-440C-BA75-A6BFC7465B4D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5948576" y="2538879"/>
            <a:ext cx="9404723" cy="1551641"/>
          </a:xfrm>
        </p:spPr>
        <p:txBody>
          <a:bodyPr/>
          <a:lstStyle/>
          <a:p>
            <a:r>
              <a:rPr lang="zh-CN" altLang="en-US" sz="6000" dirty="0" smtClean="0"/>
              <a:t>感谢关注</a:t>
            </a:r>
            <a:endParaRPr lang="zh-CN" altLang="en-US" sz="6000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618281" y="4974279"/>
            <a:ext cx="10573719" cy="1441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 smtClean="0"/>
              <a:t>技术支持论坛：</a:t>
            </a:r>
            <a:endParaRPr lang="en-US" altLang="zh-CN" sz="3200" b="1" dirty="0" smtClean="0"/>
          </a:p>
          <a:p>
            <a:pPr marL="0" indent="0">
              <a:buNone/>
            </a:pPr>
            <a:r>
              <a:rPr lang="en-US" altLang="zh-CN" sz="3200" b="1" dirty="0"/>
              <a:t>http://www.inoteexpress.com/nesupport/forum.php</a:t>
            </a:r>
            <a:endParaRPr lang="zh-CN" altLang="en-US" sz="32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18" y="1001979"/>
            <a:ext cx="3406216" cy="3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BC07-A196-440C-BA75-A6BFC7465B4D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14" y="295729"/>
            <a:ext cx="5423915" cy="61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2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9382272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AAE8-7571-480B-A6D3-1EEE3184D446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6475" r="26059" b="11523"/>
          <a:stretch/>
        </p:blipFill>
        <p:spPr>
          <a:xfrm>
            <a:off x="2407194" y="1161687"/>
            <a:ext cx="450306" cy="7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2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6" y="1118053"/>
            <a:ext cx="5564818" cy="448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33" y="3682075"/>
            <a:ext cx="3708207" cy="254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33" y="579954"/>
            <a:ext cx="3708207" cy="278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6891A-8FDD-400F-AEFE-312F93942595}" type="datetime1">
              <a:rPr lang="zh-CN" altLang="en-US" smtClean="0"/>
              <a:t>2015/4/23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2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D2693-AC63-4671-B8FB-FB0472B072A5}" type="datetime1">
              <a:rPr lang="zh-CN" altLang="en-US" smtClean="0"/>
              <a:t>2015/4/23</a:t>
            </a:fld>
            <a:endParaRPr lang="zh-CN" altLang="en-US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30" y="3472515"/>
            <a:ext cx="3710650" cy="278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30" y="493753"/>
            <a:ext cx="3708010" cy="278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59" y="1229876"/>
            <a:ext cx="5564818" cy="448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35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E667-E8D3-4832-B986-A3650BF93287}" type="datetime1">
              <a:rPr lang="zh-CN" altLang="en-US" smtClean="0"/>
              <a:t>2015/4/23</a:t>
            </a:fld>
            <a:endParaRPr lang="zh-CN" altLang="en-US"/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07" y="295729"/>
            <a:ext cx="6335712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2165712" y="835820"/>
            <a:ext cx="3311525" cy="1223962"/>
          </a:xfrm>
          <a:prstGeom prst="cloudCallout">
            <a:avLst>
              <a:gd name="adj1" fmla="val 55509"/>
              <a:gd name="adj2" fmla="val 47307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Where is it</a:t>
            </a:r>
            <a:r>
              <a:rPr lang="zh-CN" altLang="en-US" sz="28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419330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9" y="609905"/>
            <a:ext cx="9625781" cy="556490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BD8E-6D5D-4C5C-B217-5C8DCE8C0C2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E667-E8D3-4832-B986-A3650BF93287}" type="datetime1">
              <a:rPr lang="zh-CN" altLang="en-US" smtClean="0"/>
              <a:t>2015/4/23</a:t>
            </a:fld>
            <a:endParaRPr lang="zh-CN" altLang="en-US"/>
          </a:p>
        </p:txBody>
      </p:sp>
      <p:sp>
        <p:nvSpPr>
          <p:cNvPr id="7" name="云形标注 6"/>
          <p:cNvSpPr/>
          <p:nvPr/>
        </p:nvSpPr>
        <p:spPr>
          <a:xfrm>
            <a:off x="1277438" y="4950848"/>
            <a:ext cx="3311525" cy="1223962"/>
          </a:xfrm>
          <a:prstGeom prst="cloudCallout">
            <a:avLst>
              <a:gd name="adj1" fmla="val 42097"/>
              <a:gd name="adj2" fmla="val -95706"/>
            </a:avLst>
          </a:prstGeom>
          <a:solidFill>
            <a:srgbClr val="92D050"/>
          </a:solidFill>
          <a:ln>
            <a:noFill/>
          </a:ln>
          <a:effectLst>
            <a:glow rad="228600">
              <a:srgbClr val="92D050">
                <a:alpha val="40000"/>
              </a:srgb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It’s here</a:t>
            </a:r>
            <a:r>
              <a:rPr lang="zh-CN" altLang="en-US" sz="28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67532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4876976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AAE8-7571-480B-A6D3-1EEE3184D446}" type="datetime1">
              <a:rPr lang="zh-CN" altLang="en-US" smtClean="0"/>
              <a:t>2015/4/23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16475" r="26059" b="11523"/>
          <a:stretch/>
        </p:blipFill>
        <p:spPr>
          <a:xfrm>
            <a:off x="2902494" y="2438400"/>
            <a:ext cx="450306" cy="78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88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509</TotalTime>
  <Words>353</Words>
  <Application>Microsoft Office PowerPoint</Application>
  <PresentationFormat>自定义</PresentationFormat>
  <Paragraphs>136</Paragraphs>
  <Slides>26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离子</vt:lpstr>
      <vt:lpstr>PowerPoint 演示文稿</vt:lpstr>
      <vt:lpstr>资源利用好帮手 NoteExpress文献管理与检索系统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工欲善其事必先利其器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影响因子趋势图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感谢关注</vt:lpstr>
    </vt:vector>
  </TitlesOfParts>
  <Company>北京爱琴海乐之技术有限公司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Shuai Wu</dc:creator>
  <cp:lastModifiedBy>刘璐静</cp:lastModifiedBy>
  <cp:revision>51</cp:revision>
  <dcterms:created xsi:type="dcterms:W3CDTF">2013-12-19T00:35:58Z</dcterms:created>
  <dcterms:modified xsi:type="dcterms:W3CDTF">2015-04-23T01:37:17Z</dcterms:modified>
</cp:coreProperties>
</file>