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4" r:id="rId8"/>
    <p:sldId id="261" r:id="rId9"/>
    <p:sldId id="269" r:id="rId10"/>
    <p:sldId id="265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B189EB-8817-4E17-B70B-710BD6E9CD04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F5FE55-31C5-4378-A5A1-BFF3ED4DDEF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cesssurger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EFAC63"/>
                </a:solidFill>
              </a:rPr>
              <a:t>McGraw-Hill</a:t>
            </a:r>
            <a:r>
              <a:rPr lang="zh-CN" altLang="en-US" dirty="0">
                <a:solidFill>
                  <a:srgbClr val="EFAC63"/>
                </a:solidFill>
                <a:latin typeface="+mn-ea"/>
                <a:ea typeface="+mn-ea"/>
              </a:rPr>
              <a:t>医学产品</a:t>
            </a:r>
            <a:endParaRPr lang="en-US" dirty="0">
              <a:solidFill>
                <a:srgbClr val="EFAC63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FA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AccessSurgery</a:t>
            </a:r>
          </a:p>
          <a:p>
            <a:r>
              <a:rPr lang="en-US" u="sng" dirty="0" smtClean="0">
                <a:solidFill>
                  <a:srgbClr val="EFA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accesssurgery.mhmedical.com</a:t>
            </a:r>
            <a:endParaRPr lang="en-US" dirty="0">
              <a:solidFill>
                <a:srgbClr val="EFAC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2800" dirty="0" smtClean="0">
                <a:latin typeface="+mn-ea"/>
                <a:ea typeface="+mn-ea"/>
              </a:rPr>
              <a:t>实习医生专栏</a:t>
            </a:r>
            <a:r>
              <a:rPr lang="en-US" altLang="zh-CN" sz="28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Clerkship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Clerkship</a:t>
            </a:r>
            <a:r>
              <a:rPr lang="zh-CN" altLang="en-US" sz="2000" dirty="0" smtClean="0"/>
              <a:t>专门为实习医生提供阅读资料</a:t>
            </a:r>
            <a:r>
              <a:rPr lang="zh-CN" altLang="en-US" sz="2000" dirty="0"/>
              <a:t>、</a:t>
            </a:r>
            <a:r>
              <a:rPr lang="zh-CN" altLang="en-US" sz="2000" dirty="0" smtClean="0"/>
              <a:t>案例分析及轮转科室问答。此模块主要围绕</a:t>
            </a:r>
            <a:r>
              <a:rPr lang="zh-CN" altLang="en-US" sz="2000" dirty="0"/>
              <a:t>：实习医生外科精要和指南、外科手术实际病例</a:t>
            </a:r>
            <a:r>
              <a:rPr lang="zh-CN" altLang="en-US" sz="2000" dirty="0" smtClean="0"/>
              <a:t>参考、一系列有助于获得美国执业医师资格的考前自测题。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4"/>
            <a:ext cx="91440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219200"/>
            <a:ext cx="3810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非常感谢！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McGraw-Hill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教育出版集团</a:t>
            </a:r>
            <a:endParaRPr lang="en-US" altLang="zh-CN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韩香婷</a:t>
            </a:r>
            <a:endParaRPr lang="en-US" altLang="zh-CN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Ruby.han@mheducation.com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9186528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812471"/>
            <a:ext cx="7086600" cy="337456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多媒体</a:t>
            </a:r>
            <a:r>
              <a:rPr lang="en-US" sz="2800" dirty="0" smtClean="0">
                <a:latin typeface="+mn-ea"/>
                <a:ea typeface="+mn-ea"/>
              </a:rPr>
              <a:t>Multimedia</a:t>
            </a:r>
            <a:r>
              <a:rPr lang="zh-CN" altLang="en-US" sz="2800" dirty="0" smtClean="0">
                <a:latin typeface="+mn-ea"/>
                <a:ea typeface="+mn-ea"/>
              </a:rPr>
              <a:t>：包括视频</a:t>
            </a:r>
            <a:r>
              <a:rPr lang="zh-CN" altLang="en-US" sz="2800" dirty="0">
                <a:latin typeface="+mn-ea"/>
                <a:ea typeface="+mn-ea"/>
              </a:rPr>
              <a:t>、动画、图片、</a:t>
            </a:r>
            <a:r>
              <a:rPr lang="en-US" sz="2800" dirty="0">
                <a:latin typeface="+mn-ea"/>
                <a:ea typeface="+mn-ea"/>
              </a:rPr>
              <a:t>X</a:t>
            </a:r>
            <a:r>
              <a:rPr lang="zh-CN" altLang="en-US" sz="2800" dirty="0">
                <a:latin typeface="+mn-ea"/>
                <a:ea typeface="+mn-ea"/>
              </a:rPr>
              <a:t>光片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2000" dirty="0" smtClean="0"/>
              <a:t>多媒体模块中拥</a:t>
            </a:r>
            <a:r>
              <a:rPr lang="zh-CN" altLang="en-US" sz="2000" dirty="0"/>
              <a:t>有近</a:t>
            </a:r>
            <a:r>
              <a:rPr lang="en-US" sz="2000" dirty="0"/>
              <a:t>200</a:t>
            </a:r>
            <a:r>
              <a:rPr lang="zh-CN" altLang="en-US" sz="2000" dirty="0"/>
              <a:t>段定期更新的视频、动画。读者可以在线观看病例会诊、</a:t>
            </a:r>
            <a:r>
              <a:rPr lang="zh-CN" altLang="en-US" sz="2000" dirty="0" smtClean="0"/>
              <a:t>分子模拟动画</a:t>
            </a:r>
            <a:endParaRPr lang="en-US" altLang="zh-CN" sz="2000" dirty="0" smtClean="0"/>
          </a:p>
          <a:p>
            <a:pPr lvl="0"/>
            <a:r>
              <a:rPr lang="zh-CN" altLang="en-US" sz="2000" dirty="0" smtClean="0"/>
              <a:t>外科</a:t>
            </a:r>
            <a:r>
              <a:rPr lang="zh-CN" altLang="en-US" sz="2000" dirty="0"/>
              <a:t>精要探索：向以学生介绍基本的外科观点和技术。</a:t>
            </a:r>
            <a:endParaRPr lang="en-US" sz="2000" dirty="0"/>
          </a:p>
          <a:p>
            <a:pPr lvl="0"/>
            <a:r>
              <a:rPr lang="zh-CN" altLang="en-US" sz="2000" dirty="0"/>
              <a:t>患者安全：帮助实习医生了解如何处理医患关系。</a:t>
            </a:r>
            <a:endParaRPr lang="en-US" sz="2000" dirty="0"/>
          </a:p>
          <a:p>
            <a:pPr lvl="0"/>
            <a:r>
              <a:rPr lang="zh-CN" altLang="en-US" sz="2000" dirty="0"/>
              <a:t>放射学：提供多种</a:t>
            </a:r>
            <a:r>
              <a:rPr lang="en-US" sz="2000" dirty="0"/>
              <a:t>X</a:t>
            </a:r>
            <a:r>
              <a:rPr lang="zh-CN" altLang="en-US" sz="2000" dirty="0"/>
              <a:t>光片及自我测试。</a:t>
            </a:r>
            <a:endParaRPr lang="en-US" sz="2000" dirty="0"/>
          </a:p>
          <a:p>
            <a:pPr lvl="0"/>
            <a:r>
              <a:rPr lang="zh-CN" altLang="en-US" sz="2000" dirty="0"/>
              <a:t>图片库</a:t>
            </a:r>
            <a:r>
              <a:rPr lang="en-US" sz="2000" dirty="0"/>
              <a:t>Images</a:t>
            </a:r>
            <a:r>
              <a:rPr lang="zh-CN" altLang="en-US" sz="2000" dirty="0"/>
              <a:t>：共计</a:t>
            </a:r>
            <a:r>
              <a:rPr lang="en-US" sz="2000" dirty="0"/>
              <a:t>16000</a:t>
            </a:r>
            <a:r>
              <a:rPr lang="zh-CN" altLang="en-US" sz="2000" dirty="0"/>
              <a:t>多张外科相关图片</a:t>
            </a:r>
            <a:r>
              <a:rPr lang="zh-CN" altLang="en-US" sz="2000" dirty="0" smtClean="0"/>
              <a:t>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05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1800" y="304800"/>
            <a:ext cx="1752600" cy="1600200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3999" cy="589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770" y="1104900"/>
            <a:ext cx="2188029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1"/>
            <a:ext cx="9138557" cy="592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770" y="1752600"/>
            <a:ext cx="2188029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2800" dirty="0" smtClean="0">
                <a:latin typeface="+mn-ea"/>
                <a:ea typeface="+mn-ea"/>
              </a:rPr>
              <a:t>自我测评</a:t>
            </a:r>
            <a:r>
              <a:rPr lang="en-US" altLang="zh-CN" sz="28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Self-Assessment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共计</a:t>
            </a:r>
            <a:r>
              <a:rPr lang="en-US" sz="2000" dirty="0" smtClean="0"/>
              <a:t>3000</a:t>
            </a:r>
            <a:r>
              <a:rPr lang="zh-CN" altLang="en-US" sz="2000" dirty="0" smtClean="0"/>
              <a:t>道测试题，应用这些互动式测试工具，使读者快速掌握临床医学相关内容</a:t>
            </a:r>
            <a:endParaRPr lang="en-US" altLang="zh-CN" sz="2000" dirty="0" smtClean="0"/>
          </a:p>
          <a:p>
            <a:pPr lvl="0"/>
            <a:r>
              <a:rPr lang="en-US" sz="2000" dirty="0" smtClean="0"/>
              <a:t>Board </a:t>
            </a:r>
            <a:r>
              <a:rPr lang="en-US" sz="2000" dirty="0"/>
              <a:t>Review</a:t>
            </a:r>
            <a:r>
              <a:rPr lang="zh-CN" altLang="en-US" sz="2000" dirty="0"/>
              <a:t>：从</a:t>
            </a:r>
            <a:r>
              <a:rPr lang="en-US" sz="2000" dirty="0"/>
              <a:t>Board Reviews</a:t>
            </a:r>
            <a:r>
              <a:rPr lang="zh-CN" altLang="en-US" sz="2000" dirty="0"/>
              <a:t>系列权威医学著作中提取医学专科考试复习题，包含</a:t>
            </a:r>
            <a:r>
              <a:rPr lang="en-US" sz="2000" dirty="0"/>
              <a:t>800</a:t>
            </a:r>
            <a:r>
              <a:rPr lang="zh-CN" altLang="en-US" sz="2000" dirty="0"/>
              <a:t>多道试题、答案和权威解释说明。</a:t>
            </a:r>
            <a:endParaRPr lang="en-US" sz="2000" dirty="0"/>
          </a:p>
          <a:p>
            <a:pPr lvl="0"/>
            <a:r>
              <a:rPr lang="en-US" sz="2000" dirty="0"/>
              <a:t>Clerks Q&amp;A</a:t>
            </a:r>
            <a:r>
              <a:rPr lang="zh-CN" altLang="en-US" sz="2000" dirty="0"/>
              <a:t>：专门为实习医生准备的自测题目。</a:t>
            </a:r>
            <a:endParaRPr lang="en-US" sz="2000" dirty="0"/>
          </a:p>
          <a:p>
            <a:pPr lvl="0"/>
            <a:r>
              <a:rPr lang="en-US" sz="2000" dirty="0" smtClean="0"/>
              <a:t>Quick </a:t>
            </a:r>
            <a:r>
              <a:rPr lang="en-US" sz="2000" dirty="0"/>
              <a:t>Test</a:t>
            </a:r>
            <a:r>
              <a:rPr lang="zh-CN" altLang="en-US" sz="2000" dirty="0"/>
              <a:t>：个人注册后每月会在邮箱中收到两次测试题目，可以随时进行自我测试。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609600"/>
            <a:ext cx="9154886" cy="597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0485" y="1262742"/>
            <a:ext cx="1284516" cy="1099457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86" y="3040514"/>
            <a:ext cx="2188029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4"/>
            <a:ext cx="9144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86" y="2548614"/>
            <a:ext cx="2188029" cy="495300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</TotalTime>
  <Words>131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McGraw-Hill医学产品</vt:lpstr>
      <vt:lpstr>PowerPoint Presentation</vt:lpstr>
      <vt:lpstr>多媒体Multimedia：包括视频、动画、图片、X光片 </vt:lpstr>
      <vt:lpstr>PowerPoint Presentation</vt:lpstr>
      <vt:lpstr>PowerPoint Presentation</vt:lpstr>
      <vt:lpstr>PowerPoint Presentation</vt:lpstr>
      <vt:lpstr>自我测评Self-Assessment</vt:lpstr>
      <vt:lpstr>PowerPoint Presentation</vt:lpstr>
      <vt:lpstr>PowerPoint Presentation</vt:lpstr>
      <vt:lpstr>实习医生专栏Clerkship</vt:lpstr>
      <vt:lpstr>PowerPoint Presentation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McGraw-Hill医学产品</dc:title>
  <dc:creator>Han, XiangTing</dc:creator>
  <cp:lastModifiedBy>Han, XiangTing</cp:lastModifiedBy>
  <cp:revision>26</cp:revision>
  <dcterms:created xsi:type="dcterms:W3CDTF">2012-11-19T09:29:09Z</dcterms:created>
  <dcterms:modified xsi:type="dcterms:W3CDTF">2014-06-18T06:04:43Z</dcterms:modified>
</cp:coreProperties>
</file>